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Inconsolata"/>
      <p:regular r:id="rId23"/>
      <p:bold r:id="rId24"/>
    </p:embeddedFont>
    <p:embeddedFont>
      <p:font typeface="Bebas Neue"/>
      <p:regular r:id="rId25"/>
    </p:embeddedFont>
    <p:embeddedFont>
      <p:font typeface="Russo One"/>
      <p:regular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7" roundtripDataSignature="AMtx7miPknCUuy4NXcA+hh8+dZ0Upytk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C4DBFA4-6300-4CAA-802B-2BBC7374CF0B}">
  <a:tblStyle styleId="{AC4DBFA4-6300-4CAA-802B-2BBC7374CF0B}"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Inconsolata-bold.fntdata"/><Relationship Id="rId23" Type="http://schemas.openxmlformats.org/officeDocument/2006/relationships/font" Target="fonts/Inconsolata-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ussoOne-regular.fntdata"/><Relationship Id="rId25" Type="http://schemas.openxmlformats.org/officeDocument/2006/relationships/font" Target="fonts/BebasNeue-regular.fntdata"/><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8" name="Google Shape;46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7" name="Google Shape;48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6" name="Google Shape;49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6" name="Google Shape;50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3" name="Google Shape;52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1" name="Google Shape;54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142fda80fc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142fda80fc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142fda80fc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142fda80fc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42fda80fc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142fda80fc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1" name="Google Shape;41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142fda80fc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142fda80fc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C1C1C"/>
            </a:gs>
            <a:gs pos="100000">
              <a:srgbClr val="426B6A"/>
            </a:gs>
          </a:gsLst>
          <a:lin ang="0" scaled="0"/>
        </a:gradFill>
      </p:bgPr>
    </p:bg>
    <p:spTree>
      <p:nvGrpSpPr>
        <p:cNvPr id="9" name="Shape 9"/>
        <p:cNvGrpSpPr/>
        <p:nvPr/>
      </p:nvGrpSpPr>
      <p:grpSpPr>
        <a:xfrm>
          <a:off x="0" y="0"/>
          <a:ext cx="0" cy="0"/>
          <a:chOff x="0" y="0"/>
          <a:chExt cx="0" cy="0"/>
        </a:xfrm>
      </p:grpSpPr>
      <p:sp>
        <p:nvSpPr>
          <p:cNvPr id="10" name="Google Shape;10;p58"/>
          <p:cNvSpPr txBox="1"/>
          <p:nvPr>
            <p:ph type="ctrTitle"/>
          </p:nvPr>
        </p:nvSpPr>
        <p:spPr>
          <a:xfrm>
            <a:off x="1133300" y="1036963"/>
            <a:ext cx="6469500" cy="195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191919"/>
              </a:buClr>
              <a:buSzPts val="5200"/>
              <a:buNone/>
              <a:defRPr sz="4300">
                <a:solidFill>
                  <a:srgbClr val="F3F3F3"/>
                </a:solidFill>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1" name="Google Shape;11;p58"/>
          <p:cNvSpPr txBox="1"/>
          <p:nvPr>
            <p:ph idx="1" type="subTitle"/>
          </p:nvPr>
        </p:nvSpPr>
        <p:spPr>
          <a:xfrm>
            <a:off x="1133300" y="3306875"/>
            <a:ext cx="5473800" cy="443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8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2" name="Google Shape;12;p58"/>
          <p:cNvSpPr txBox="1"/>
          <p:nvPr>
            <p:ph idx="12" type="sldNum"/>
          </p:nvPr>
        </p:nvSpPr>
        <p:spPr>
          <a:xfrm>
            <a:off x="7875300" y="4434050"/>
            <a:ext cx="548700" cy="1704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00</a:t>
            </a:r>
            <a:fld id="{00000000-1234-1234-1234-123412341234}" type="slidenum">
              <a:rPr lang="en"/>
              <a:t>‹#›</a:t>
            </a:fld>
            <a:endParaRPr/>
          </a:p>
        </p:txBody>
      </p:sp>
      <p:sp>
        <p:nvSpPr>
          <p:cNvPr id="13" name="Google Shape;13;p58"/>
          <p:cNvSpPr/>
          <p:nvPr/>
        </p:nvSpPr>
        <p:spPr>
          <a:xfrm>
            <a:off x="223297" y="228611"/>
            <a:ext cx="8697406" cy="4683406"/>
          </a:xfrm>
          <a:custGeom>
            <a:rect b="b" l="l" r="r" t="t"/>
            <a:pathLst>
              <a:path extrusionOk="0" fill="none" h="101664" w="188797">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 name="Google Shape;14;p58"/>
          <p:cNvGrpSpPr/>
          <p:nvPr/>
        </p:nvGrpSpPr>
        <p:grpSpPr>
          <a:xfrm>
            <a:off x="6801078" y="621971"/>
            <a:ext cx="2125030" cy="403039"/>
            <a:chOff x="6787353" y="621971"/>
            <a:chExt cx="2125030" cy="403039"/>
          </a:xfrm>
        </p:grpSpPr>
        <p:sp>
          <p:nvSpPr>
            <p:cNvPr id="15" name="Google Shape;15;p58"/>
            <p:cNvSpPr/>
            <p:nvPr/>
          </p:nvSpPr>
          <p:spPr>
            <a:xfrm rot="10800000">
              <a:off x="6914750" y="684418"/>
              <a:ext cx="199763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58"/>
            <p:cNvSpPr/>
            <p:nvPr/>
          </p:nvSpPr>
          <p:spPr>
            <a:xfrm rot="10800000">
              <a:off x="6787353" y="621971"/>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58"/>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58"/>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58"/>
            <p:cNvSpPr/>
            <p:nvPr/>
          </p:nvSpPr>
          <p:spPr>
            <a:xfrm rot="10800000">
              <a:off x="7833330" y="944251"/>
              <a:ext cx="107905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58"/>
            <p:cNvSpPr/>
            <p:nvPr/>
          </p:nvSpPr>
          <p:spPr>
            <a:xfrm rot="10800000">
              <a:off x="7692540" y="88180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gradFill>
          <a:gsLst>
            <a:gs pos="0">
              <a:srgbClr val="1C1C1C"/>
            </a:gs>
            <a:gs pos="100000">
              <a:srgbClr val="426B6A"/>
            </a:gs>
          </a:gsLst>
          <a:lin ang="0" scaled="0"/>
        </a:gradFill>
      </p:bgPr>
    </p:bg>
    <p:spTree>
      <p:nvGrpSpPr>
        <p:cNvPr id="93" name="Shape 93"/>
        <p:cNvGrpSpPr/>
        <p:nvPr/>
      </p:nvGrpSpPr>
      <p:grpSpPr>
        <a:xfrm>
          <a:off x="0" y="0"/>
          <a:ext cx="0" cy="0"/>
          <a:chOff x="0" y="0"/>
          <a:chExt cx="0" cy="0"/>
        </a:xfrm>
      </p:grpSpPr>
      <p:sp>
        <p:nvSpPr>
          <p:cNvPr id="94" name="Google Shape;94;p67"/>
          <p:cNvSpPr txBox="1"/>
          <p:nvPr>
            <p:ph type="title"/>
          </p:nvPr>
        </p:nvSpPr>
        <p:spPr>
          <a:xfrm>
            <a:off x="1218149" y="1529925"/>
            <a:ext cx="30363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5" name="Google Shape;95;p67"/>
          <p:cNvSpPr txBox="1"/>
          <p:nvPr>
            <p:ph idx="1" type="subTitle"/>
          </p:nvPr>
        </p:nvSpPr>
        <p:spPr>
          <a:xfrm>
            <a:off x="1218149" y="1987125"/>
            <a:ext cx="3036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 name="Google Shape;96;p67"/>
          <p:cNvSpPr txBox="1"/>
          <p:nvPr>
            <p:ph idx="2" type="title"/>
          </p:nvPr>
        </p:nvSpPr>
        <p:spPr>
          <a:xfrm>
            <a:off x="4889551" y="1529925"/>
            <a:ext cx="30363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7" name="Google Shape;97;p67"/>
          <p:cNvSpPr txBox="1"/>
          <p:nvPr>
            <p:ph idx="3" type="subTitle"/>
          </p:nvPr>
        </p:nvSpPr>
        <p:spPr>
          <a:xfrm>
            <a:off x="4889551" y="1987125"/>
            <a:ext cx="3036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8" name="Google Shape;98;p67"/>
          <p:cNvSpPr txBox="1"/>
          <p:nvPr>
            <p:ph idx="4" type="title"/>
          </p:nvPr>
        </p:nvSpPr>
        <p:spPr>
          <a:xfrm>
            <a:off x="1218149" y="2869500"/>
            <a:ext cx="30363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9" name="Google Shape;99;p67"/>
          <p:cNvSpPr txBox="1"/>
          <p:nvPr>
            <p:ph idx="5" type="subTitle"/>
          </p:nvPr>
        </p:nvSpPr>
        <p:spPr>
          <a:xfrm>
            <a:off x="1218149" y="3326700"/>
            <a:ext cx="3036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0" name="Google Shape;100;p67"/>
          <p:cNvSpPr txBox="1"/>
          <p:nvPr>
            <p:ph idx="6" type="title"/>
          </p:nvPr>
        </p:nvSpPr>
        <p:spPr>
          <a:xfrm>
            <a:off x="4889551" y="2869500"/>
            <a:ext cx="3036300" cy="457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1" name="Google Shape;101;p67"/>
          <p:cNvSpPr txBox="1"/>
          <p:nvPr>
            <p:ph idx="7" type="subTitle"/>
          </p:nvPr>
        </p:nvSpPr>
        <p:spPr>
          <a:xfrm>
            <a:off x="4889551" y="3326700"/>
            <a:ext cx="3036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2" name="Google Shape;102;p67"/>
          <p:cNvSpPr txBox="1"/>
          <p:nvPr>
            <p:ph idx="8"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03" name="Google Shape;103;p67"/>
          <p:cNvSpPr/>
          <p:nvPr/>
        </p:nvSpPr>
        <p:spPr>
          <a:xfrm>
            <a:off x="223205"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 name="Google Shape;104;p67"/>
          <p:cNvGrpSpPr/>
          <p:nvPr/>
        </p:nvGrpSpPr>
        <p:grpSpPr>
          <a:xfrm rot="5400000">
            <a:off x="-577124" y="4241718"/>
            <a:ext cx="1672853" cy="143201"/>
            <a:chOff x="7239530" y="753659"/>
            <a:chExt cx="1672853" cy="143201"/>
          </a:xfrm>
        </p:grpSpPr>
        <p:sp>
          <p:nvSpPr>
            <p:cNvPr id="105" name="Google Shape;105;p67"/>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67"/>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1_1_1_1_2">
    <p:bg>
      <p:bgPr>
        <a:gradFill>
          <a:gsLst>
            <a:gs pos="0">
              <a:srgbClr val="1C1C1C"/>
            </a:gs>
            <a:gs pos="100000">
              <a:srgbClr val="426B6A"/>
            </a:gs>
          </a:gsLst>
          <a:lin ang="0" scaled="0"/>
        </a:gradFill>
      </p:bgPr>
    </p:bg>
    <p:spTree>
      <p:nvGrpSpPr>
        <p:cNvPr id="107" name="Shape 107"/>
        <p:cNvGrpSpPr/>
        <p:nvPr/>
      </p:nvGrpSpPr>
      <p:grpSpPr>
        <a:xfrm>
          <a:off x="0" y="0"/>
          <a:ext cx="0" cy="0"/>
          <a:chOff x="0" y="0"/>
          <a:chExt cx="0" cy="0"/>
        </a:xfrm>
      </p:grpSpPr>
      <p:sp>
        <p:nvSpPr>
          <p:cNvPr id="108" name="Google Shape;108;p68"/>
          <p:cNvSpPr txBox="1"/>
          <p:nvPr>
            <p:ph type="title"/>
          </p:nvPr>
        </p:nvSpPr>
        <p:spPr>
          <a:xfrm>
            <a:off x="1006509" y="1504950"/>
            <a:ext cx="2382600" cy="457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9" name="Google Shape;109;p68"/>
          <p:cNvSpPr txBox="1"/>
          <p:nvPr>
            <p:ph idx="1" type="subTitle"/>
          </p:nvPr>
        </p:nvSpPr>
        <p:spPr>
          <a:xfrm>
            <a:off x="1006509" y="1962150"/>
            <a:ext cx="2382600" cy="484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0" name="Google Shape;110;p68"/>
          <p:cNvSpPr txBox="1"/>
          <p:nvPr>
            <p:ph idx="2" type="title"/>
          </p:nvPr>
        </p:nvSpPr>
        <p:spPr>
          <a:xfrm>
            <a:off x="5754891" y="2975700"/>
            <a:ext cx="23826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11" name="Google Shape;111;p68"/>
          <p:cNvSpPr txBox="1"/>
          <p:nvPr>
            <p:ph idx="3" type="subTitle"/>
          </p:nvPr>
        </p:nvSpPr>
        <p:spPr>
          <a:xfrm>
            <a:off x="5754884" y="3432900"/>
            <a:ext cx="23826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2" name="Google Shape;112;p68"/>
          <p:cNvSpPr txBox="1"/>
          <p:nvPr>
            <p:ph idx="4" type="title"/>
          </p:nvPr>
        </p:nvSpPr>
        <p:spPr>
          <a:xfrm>
            <a:off x="1006511" y="2975700"/>
            <a:ext cx="2382600" cy="457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13" name="Google Shape;113;p68"/>
          <p:cNvSpPr txBox="1"/>
          <p:nvPr>
            <p:ph idx="5" type="subTitle"/>
          </p:nvPr>
        </p:nvSpPr>
        <p:spPr>
          <a:xfrm>
            <a:off x="1006507" y="3432900"/>
            <a:ext cx="2382600" cy="484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4" name="Google Shape;114;p68"/>
          <p:cNvSpPr txBox="1"/>
          <p:nvPr>
            <p:ph idx="6" type="title"/>
          </p:nvPr>
        </p:nvSpPr>
        <p:spPr>
          <a:xfrm>
            <a:off x="5754893" y="1504950"/>
            <a:ext cx="23826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15" name="Google Shape;115;p68"/>
          <p:cNvSpPr txBox="1"/>
          <p:nvPr>
            <p:ph idx="7" type="subTitle"/>
          </p:nvPr>
        </p:nvSpPr>
        <p:spPr>
          <a:xfrm>
            <a:off x="5754882" y="1962150"/>
            <a:ext cx="23826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6" name="Google Shape;116;p68"/>
          <p:cNvSpPr txBox="1"/>
          <p:nvPr>
            <p:ph idx="8"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17" name="Google Shape;117;p68"/>
          <p:cNvSpPr/>
          <p:nvPr/>
        </p:nvSpPr>
        <p:spPr>
          <a:xfrm flipH="1">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 name="Google Shape;118;p68"/>
          <p:cNvGrpSpPr/>
          <p:nvPr/>
        </p:nvGrpSpPr>
        <p:grpSpPr>
          <a:xfrm rot="5400000">
            <a:off x="8131975" y="4241717"/>
            <a:ext cx="1672853" cy="143201"/>
            <a:chOff x="7239530" y="753659"/>
            <a:chExt cx="1672853" cy="143201"/>
          </a:xfrm>
        </p:grpSpPr>
        <p:sp>
          <p:nvSpPr>
            <p:cNvPr id="119" name="Google Shape;119;p68"/>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68"/>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gradFill>
          <a:gsLst>
            <a:gs pos="0">
              <a:srgbClr val="1C1C1C"/>
            </a:gs>
            <a:gs pos="100000">
              <a:srgbClr val="426B6A"/>
            </a:gs>
          </a:gsLst>
          <a:lin ang="0" scaled="0"/>
        </a:gradFill>
      </p:bgPr>
    </p:bg>
    <p:spTree>
      <p:nvGrpSpPr>
        <p:cNvPr id="121" name="Shape 121"/>
        <p:cNvGrpSpPr/>
        <p:nvPr/>
      </p:nvGrpSpPr>
      <p:grpSpPr>
        <a:xfrm>
          <a:off x="0" y="0"/>
          <a:ext cx="0" cy="0"/>
          <a:chOff x="0" y="0"/>
          <a:chExt cx="0" cy="0"/>
        </a:xfrm>
      </p:grpSpPr>
      <p:sp>
        <p:nvSpPr>
          <p:cNvPr id="122" name="Google Shape;122;p69"/>
          <p:cNvSpPr txBox="1"/>
          <p:nvPr>
            <p:ph type="title"/>
          </p:nvPr>
        </p:nvSpPr>
        <p:spPr>
          <a:xfrm>
            <a:off x="1769415" y="1215783"/>
            <a:ext cx="26361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23" name="Google Shape;123;p69"/>
          <p:cNvSpPr txBox="1"/>
          <p:nvPr>
            <p:ph idx="1" type="subTitle"/>
          </p:nvPr>
        </p:nvSpPr>
        <p:spPr>
          <a:xfrm>
            <a:off x="1769415" y="1672983"/>
            <a:ext cx="26361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4" name="Google Shape;124;p69"/>
          <p:cNvSpPr txBox="1"/>
          <p:nvPr>
            <p:ph idx="2" type="title"/>
          </p:nvPr>
        </p:nvSpPr>
        <p:spPr>
          <a:xfrm>
            <a:off x="5503192" y="3257383"/>
            <a:ext cx="26361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25" name="Google Shape;125;p69"/>
          <p:cNvSpPr txBox="1"/>
          <p:nvPr>
            <p:ph idx="3" type="subTitle"/>
          </p:nvPr>
        </p:nvSpPr>
        <p:spPr>
          <a:xfrm>
            <a:off x="5503192" y="3714583"/>
            <a:ext cx="26361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6" name="Google Shape;126;p69"/>
          <p:cNvSpPr txBox="1"/>
          <p:nvPr>
            <p:ph idx="4" type="title"/>
          </p:nvPr>
        </p:nvSpPr>
        <p:spPr>
          <a:xfrm>
            <a:off x="1769415" y="2231848"/>
            <a:ext cx="26361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27" name="Google Shape;127;p69"/>
          <p:cNvSpPr txBox="1"/>
          <p:nvPr>
            <p:ph idx="5" type="subTitle"/>
          </p:nvPr>
        </p:nvSpPr>
        <p:spPr>
          <a:xfrm>
            <a:off x="1769415" y="2689048"/>
            <a:ext cx="26361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8" name="Google Shape;128;p69"/>
          <p:cNvSpPr txBox="1"/>
          <p:nvPr>
            <p:ph idx="6" type="title"/>
          </p:nvPr>
        </p:nvSpPr>
        <p:spPr>
          <a:xfrm>
            <a:off x="1769415" y="3257383"/>
            <a:ext cx="26361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29" name="Google Shape;129;p69"/>
          <p:cNvSpPr txBox="1"/>
          <p:nvPr>
            <p:ph idx="7" type="subTitle"/>
          </p:nvPr>
        </p:nvSpPr>
        <p:spPr>
          <a:xfrm>
            <a:off x="1769415" y="3714583"/>
            <a:ext cx="26361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0" name="Google Shape;130;p69"/>
          <p:cNvSpPr txBox="1"/>
          <p:nvPr>
            <p:ph idx="8" type="title"/>
          </p:nvPr>
        </p:nvSpPr>
        <p:spPr>
          <a:xfrm>
            <a:off x="5503192" y="1215783"/>
            <a:ext cx="26361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1" name="Google Shape;131;p69"/>
          <p:cNvSpPr txBox="1"/>
          <p:nvPr>
            <p:ph idx="9" type="subTitle"/>
          </p:nvPr>
        </p:nvSpPr>
        <p:spPr>
          <a:xfrm>
            <a:off x="5503192" y="1672983"/>
            <a:ext cx="26361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2" name="Google Shape;132;p69"/>
          <p:cNvSpPr txBox="1"/>
          <p:nvPr>
            <p:ph idx="13" type="title"/>
          </p:nvPr>
        </p:nvSpPr>
        <p:spPr>
          <a:xfrm>
            <a:off x="5503192" y="2231848"/>
            <a:ext cx="26361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3" name="Google Shape;133;p69"/>
          <p:cNvSpPr txBox="1"/>
          <p:nvPr>
            <p:ph idx="14" type="subTitle"/>
          </p:nvPr>
        </p:nvSpPr>
        <p:spPr>
          <a:xfrm>
            <a:off x="5503192" y="2689048"/>
            <a:ext cx="26361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4" name="Google Shape;134;p69"/>
          <p:cNvSpPr txBox="1"/>
          <p:nvPr>
            <p:ph idx="15"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gradFill>
          <a:gsLst>
            <a:gs pos="0">
              <a:srgbClr val="1C1C1C"/>
            </a:gs>
            <a:gs pos="100000">
              <a:srgbClr val="426B6A"/>
            </a:gs>
          </a:gsLst>
          <a:lin ang="0" scaled="0"/>
        </a:gradFill>
      </p:bgPr>
    </p:bg>
    <p:spTree>
      <p:nvGrpSpPr>
        <p:cNvPr id="135" name="Shape 135"/>
        <p:cNvGrpSpPr/>
        <p:nvPr/>
      </p:nvGrpSpPr>
      <p:grpSpPr>
        <a:xfrm>
          <a:off x="0" y="0"/>
          <a:ext cx="0" cy="0"/>
          <a:chOff x="0" y="0"/>
          <a:chExt cx="0" cy="0"/>
        </a:xfrm>
      </p:grpSpPr>
      <p:sp>
        <p:nvSpPr>
          <p:cNvPr id="136" name="Google Shape;136;p70"/>
          <p:cNvSpPr txBox="1"/>
          <p:nvPr>
            <p:ph type="title"/>
          </p:nvPr>
        </p:nvSpPr>
        <p:spPr>
          <a:xfrm>
            <a:off x="1360500" y="2513000"/>
            <a:ext cx="6423000" cy="914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600"/>
              <a:buNone/>
              <a:defRPr sz="60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37" name="Google Shape;137;p70"/>
          <p:cNvSpPr txBox="1"/>
          <p:nvPr>
            <p:ph idx="2" type="title"/>
          </p:nvPr>
        </p:nvSpPr>
        <p:spPr>
          <a:xfrm>
            <a:off x="3657600" y="1269375"/>
            <a:ext cx="18288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300">
                <a:solidFill>
                  <a:schemeClr val="l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38" name="Google Shape;138;p70"/>
          <p:cNvSpPr txBox="1"/>
          <p:nvPr>
            <p:ph idx="1" type="subTitle"/>
          </p:nvPr>
        </p:nvSpPr>
        <p:spPr>
          <a:xfrm>
            <a:off x="1360500" y="3427400"/>
            <a:ext cx="6423000" cy="411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9" name="Google Shape;139;p70"/>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a:t>
            </a:r>
            <a:fld id="{00000000-1234-1234-1234-123412341234}" type="slidenum">
              <a:rPr lang="en"/>
              <a:t>‹#›</a:t>
            </a:fld>
            <a:endParaRPr/>
          </a:p>
        </p:txBody>
      </p:sp>
      <p:sp>
        <p:nvSpPr>
          <p:cNvPr id="140" name="Google Shape;140;p70"/>
          <p:cNvSpPr/>
          <p:nvPr/>
        </p:nvSpPr>
        <p:spPr>
          <a:xfrm>
            <a:off x="223297" y="228611"/>
            <a:ext cx="8697406" cy="4683406"/>
          </a:xfrm>
          <a:custGeom>
            <a:rect b="b" l="l" r="r" t="t"/>
            <a:pathLst>
              <a:path extrusionOk="0" fill="none" h="101664" w="188797">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rgbClr val="1C1C1C"/>
            </a:gs>
            <a:gs pos="100000">
              <a:srgbClr val="426B6A"/>
            </a:gs>
          </a:gsLst>
          <a:lin ang="0" scaled="0"/>
        </a:gradFill>
      </p:bgPr>
    </p:bg>
    <p:spTree>
      <p:nvGrpSpPr>
        <p:cNvPr id="141" name="Shape 141"/>
        <p:cNvGrpSpPr/>
        <p:nvPr/>
      </p:nvGrpSpPr>
      <p:grpSpPr>
        <a:xfrm>
          <a:off x="0" y="0"/>
          <a:ext cx="0" cy="0"/>
          <a:chOff x="0" y="0"/>
          <a:chExt cx="0" cy="0"/>
        </a:xfrm>
      </p:grpSpPr>
      <p:sp>
        <p:nvSpPr>
          <p:cNvPr id="142" name="Google Shape;142;p71"/>
          <p:cNvSpPr txBox="1"/>
          <p:nvPr>
            <p:ph type="title"/>
          </p:nvPr>
        </p:nvSpPr>
        <p:spPr>
          <a:xfrm>
            <a:off x="1388100" y="1307100"/>
            <a:ext cx="6367800" cy="2529300"/>
          </a:xfrm>
          <a:prstGeom prst="rect">
            <a:avLst/>
          </a:prstGeom>
          <a:noFill/>
          <a:ln>
            <a:noFill/>
          </a:ln>
        </p:spPr>
        <p:txBody>
          <a:bodyPr anchorCtr="0" anchor="ctr" bIns="91425" lIns="91425" spcFirstLastPara="1" rIns="91425" wrap="square" tIns="91425">
            <a:noAutofit/>
          </a:bodyPr>
          <a:lstStyle>
            <a:lvl1pPr lvl="0" algn="ctr">
              <a:lnSpc>
                <a:spcPct val="70000"/>
              </a:lnSpc>
              <a:spcBef>
                <a:spcPts val="0"/>
              </a:spcBef>
              <a:spcAft>
                <a:spcPts val="0"/>
              </a:spcAft>
              <a:buSzPts val="6000"/>
              <a:buNone/>
              <a:defRPr sz="8000">
                <a:solidFill>
                  <a:schemeClr val="l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43" name="Google Shape;143;p71"/>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a:t>
            </a:r>
            <a:fld id="{00000000-1234-1234-1234-123412341234}" type="slidenum">
              <a:rPr lang="en"/>
              <a:t>‹#›</a:t>
            </a:fld>
            <a:endParaRPr/>
          </a:p>
        </p:txBody>
      </p:sp>
      <p:sp>
        <p:nvSpPr>
          <p:cNvPr id="144" name="Google Shape;144;p71"/>
          <p:cNvSpPr/>
          <p:nvPr/>
        </p:nvSpPr>
        <p:spPr>
          <a:xfrm rot="10800000">
            <a:off x="223297" y="228611"/>
            <a:ext cx="8697406" cy="4683406"/>
          </a:xfrm>
          <a:custGeom>
            <a:rect b="b" l="l" r="r" t="t"/>
            <a:pathLst>
              <a:path extrusionOk="0" fill="none" h="101664" w="188797">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5" name="Shape 145"/>
        <p:cNvGrpSpPr/>
        <p:nvPr/>
      </p:nvGrpSpPr>
      <p:grpSpPr>
        <a:xfrm>
          <a:off x="0" y="0"/>
          <a:ext cx="0" cy="0"/>
          <a:chOff x="0" y="0"/>
          <a:chExt cx="0" cy="0"/>
        </a:xfrm>
      </p:grpSpPr>
      <p:sp>
        <p:nvSpPr>
          <p:cNvPr id="146" name="Google Shape;146;p72"/>
          <p:cNvSpPr/>
          <p:nvPr/>
        </p:nvSpPr>
        <p:spPr>
          <a:xfrm flipH="1" rot="10800000">
            <a:off x="-125" y="0"/>
            <a:ext cx="9144000" cy="5143500"/>
          </a:xfrm>
          <a:prstGeom prst="rect">
            <a:avLst/>
          </a:prstGeom>
          <a:solidFill>
            <a:srgbClr val="426B6A">
              <a:alpha val="419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72"/>
          <p:cNvSpPr txBox="1"/>
          <p:nvPr>
            <p:ph type="title"/>
          </p:nvPr>
        </p:nvSpPr>
        <p:spPr>
          <a:xfrm>
            <a:off x="1541025" y="1943750"/>
            <a:ext cx="6062100" cy="125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3"/>
              </a:buClr>
              <a:buSzPts val="3500"/>
              <a:buNone/>
              <a:defRPr sz="5000">
                <a:solidFill>
                  <a:schemeClr val="accent3"/>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48" name="Google Shape;148;p72"/>
          <p:cNvSpPr/>
          <p:nvPr/>
        </p:nvSpPr>
        <p:spPr>
          <a:xfrm rot="10800000">
            <a:off x="223297" y="228611"/>
            <a:ext cx="8697406" cy="4683406"/>
          </a:xfrm>
          <a:custGeom>
            <a:rect b="b" l="l" r="r" t="t"/>
            <a:pathLst>
              <a:path extrusionOk="0" fill="none" h="101664" w="188797">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cap="flat" cmpd="sng" w="28575">
            <a:solidFill>
              <a:schemeClr val="lt1"/>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gradFill>
          <a:gsLst>
            <a:gs pos="0">
              <a:srgbClr val="1C1C1C"/>
            </a:gs>
            <a:gs pos="100000">
              <a:srgbClr val="426B6A"/>
            </a:gs>
          </a:gsLst>
          <a:lin ang="0" scaled="0"/>
        </a:gradFill>
      </p:bgPr>
    </p:bg>
    <p:spTree>
      <p:nvGrpSpPr>
        <p:cNvPr id="149" name="Shape 149"/>
        <p:cNvGrpSpPr/>
        <p:nvPr/>
      </p:nvGrpSpPr>
      <p:grpSpPr>
        <a:xfrm>
          <a:off x="0" y="0"/>
          <a:ext cx="0" cy="0"/>
          <a:chOff x="0" y="0"/>
          <a:chExt cx="0" cy="0"/>
        </a:xfrm>
      </p:grpSpPr>
      <p:sp>
        <p:nvSpPr>
          <p:cNvPr id="150" name="Google Shape;150;p73"/>
          <p:cNvSpPr txBox="1"/>
          <p:nvPr>
            <p:ph type="title"/>
          </p:nvPr>
        </p:nvSpPr>
        <p:spPr>
          <a:xfrm>
            <a:off x="1733811" y="3382675"/>
            <a:ext cx="5676300" cy="531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500">
                <a:solidFill>
                  <a:schemeClr val="lt1"/>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51" name="Google Shape;151;p73"/>
          <p:cNvSpPr txBox="1"/>
          <p:nvPr>
            <p:ph idx="1" type="subTitle"/>
          </p:nvPr>
        </p:nvSpPr>
        <p:spPr>
          <a:xfrm>
            <a:off x="1733775" y="1076525"/>
            <a:ext cx="5676300" cy="174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500"/>
              <a:buNone/>
              <a:defRPr sz="30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52" name="Google Shape;152;p73"/>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a:t>
            </a:r>
            <a:fld id="{00000000-1234-1234-1234-123412341234}" type="slidenum">
              <a:rPr lang="en"/>
              <a:t>‹#›</a:t>
            </a:fld>
            <a:endParaRPr/>
          </a:p>
        </p:txBody>
      </p:sp>
      <p:sp>
        <p:nvSpPr>
          <p:cNvPr id="153" name="Google Shape;153;p73"/>
          <p:cNvSpPr/>
          <p:nvPr/>
        </p:nvSpPr>
        <p:spPr>
          <a:xfrm flipH="1" rot="10800000">
            <a:off x="223136" y="230155"/>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4" name="Google Shape;154;p73"/>
          <p:cNvGrpSpPr/>
          <p:nvPr/>
        </p:nvGrpSpPr>
        <p:grpSpPr>
          <a:xfrm flipH="1" rot="5400000">
            <a:off x="-577124" y="764951"/>
            <a:ext cx="1672853" cy="143201"/>
            <a:chOff x="7239530" y="753659"/>
            <a:chExt cx="1672853" cy="143201"/>
          </a:xfrm>
        </p:grpSpPr>
        <p:sp>
          <p:nvSpPr>
            <p:cNvPr id="155" name="Google Shape;155;p73"/>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73"/>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gradFill>
          <a:gsLst>
            <a:gs pos="0">
              <a:srgbClr val="1C1C1C"/>
            </a:gs>
            <a:gs pos="100000">
              <a:srgbClr val="426B6A"/>
            </a:gs>
          </a:gsLst>
          <a:lin ang="0" scaled="0"/>
        </a:gradFill>
      </p:bgPr>
    </p:bg>
    <p:spTree>
      <p:nvGrpSpPr>
        <p:cNvPr id="157" name="Shape 157"/>
        <p:cNvGrpSpPr/>
        <p:nvPr/>
      </p:nvGrpSpPr>
      <p:grpSpPr>
        <a:xfrm>
          <a:off x="0" y="0"/>
          <a:ext cx="0" cy="0"/>
          <a:chOff x="0" y="0"/>
          <a:chExt cx="0" cy="0"/>
        </a:xfrm>
      </p:grpSpPr>
      <p:sp>
        <p:nvSpPr>
          <p:cNvPr id="158" name="Google Shape;158;p74"/>
          <p:cNvSpPr txBox="1"/>
          <p:nvPr>
            <p:ph idx="1" type="subTitle"/>
          </p:nvPr>
        </p:nvSpPr>
        <p:spPr>
          <a:xfrm>
            <a:off x="1416613" y="1977525"/>
            <a:ext cx="3017400" cy="1619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ctr">
              <a:lnSpc>
                <a:spcPct val="100000"/>
              </a:lnSpc>
              <a:spcBef>
                <a:spcPts val="160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9" name="Google Shape;159;p74"/>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60" name="Google Shape;160;p74"/>
          <p:cNvSpPr/>
          <p:nvPr/>
        </p:nvSpPr>
        <p:spPr>
          <a:xfrm>
            <a:off x="223211" y="230163"/>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1" name="Google Shape;161;p74"/>
          <p:cNvGrpSpPr/>
          <p:nvPr/>
        </p:nvGrpSpPr>
        <p:grpSpPr>
          <a:xfrm rot="5400000">
            <a:off x="-577124" y="4241718"/>
            <a:ext cx="1672853" cy="143201"/>
            <a:chOff x="7239530" y="753659"/>
            <a:chExt cx="1672853" cy="143201"/>
          </a:xfrm>
        </p:grpSpPr>
        <p:sp>
          <p:nvSpPr>
            <p:cNvPr id="162" name="Google Shape;162;p74"/>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74"/>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bg>
      <p:bgPr>
        <a:gradFill>
          <a:gsLst>
            <a:gs pos="0">
              <a:srgbClr val="1C1C1C"/>
            </a:gs>
            <a:gs pos="100000">
              <a:srgbClr val="426B6A"/>
            </a:gs>
          </a:gsLst>
          <a:lin ang="0" scaled="0"/>
        </a:gradFill>
      </p:bgPr>
    </p:bg>
    <p:spTree>
      <p:nvGrpSpPr>
        <p:cNvPr id="164" name="Shape 164"/>
        <p:cNvGrpSpPr/>
        <p:nvPr/>
      </p:nvGrpSpPr>
      <p:grpSpPr>
        <a:xfrm>
          <a:off x="0" y="0"/>
          <a:ext cx="0" cy="0"/>
          <a:chOff x="0" y="0"/>
          <a:chExt cx="0" cy="0"/>
        </a:xfrm>
      </p:grpSpPr>
      <p:sp>
        <p:nvSpPr>
          <p:cNvPr id="165" name="Google Shape;165;p75"/>
          <p:cNvSpPr txBox="1"/>
          <p:nvPr>
            <p:ph idx="1" type="subTitle"/>
          </p:nvPr>
        </p:nvSpPr>
        <p:spPr>
          <a:xfrm>
            <a:off x="1969100" y="2988163"/>
            <a:ext cx="5205900" cy="927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solidFill>
                  <a:schemeClr val="lt1"/>
                </a:solidFill>
              </a:defRPr>
            </a:lvl1pPr>
            <a:lvl2pPr lvl="1" algn="ctr">
              <a:lnSpc>
                <a:spcPct val="100000"/>
              </a:lnSpc>
              <a:spcBef>
                <a:spcPts val="160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6" name="Google Shape;166;p75"/>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67" name="Google Shape;167;p75"/>
          <p:cNvSpPr/>
          <p:nvPr/>
        </p:nvSpPr>
        <p:spPr>
          <a:xfrm flipH="1">
            <a:off x="223297" y="228611"/>
            <a:ext cx="8697406" cy="4683406"/>
          </a:xfrm>
          <a:custGeom>
            <a:rect b="b" l="l" r="r" t="t"/>
            <a:pathLst>
              <a:path extrusionOk="0" fill="none" h="101664" w="188797">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gradFill>
          <a:gsLst>
            <a:gs pos="0">
              <a:srgbClr val="1C1C1C"/>
            </a:gs>
            <a:gs pos="100000">
              <a:srgbClr val="426B6A"/>
            </a:gs>
          </a:gsLst>
          <a:lin ang="0" scaled="0"/>
        </a:gradFill>
      </p:bgPr>
    </p:bg>
    <p:spTree>
      <p:nvGrpSpPr>
        <p:cNvPr id="168" name="Shape 168"/>
        <p:cNvGrpSpPr/>
        <p:nvPr/>
      </p:nvGrpSpPr>
      <p:grpSpPr>
        <a:xfrm>
          <a:off x="0" y="0"/>
          <a:ext cx="0" cy="0"/>
          <a:chOff x="0" y="0"/>
          <a:chExt cx="0" cy="0"/>
        </a:xfrm>
      </p:grpSpPr>
      <p:sp>
        <p:nvSpPr>
          <p:cNvPr id="169" name="Google Shape;169;p76"/>
          <p:cNvSpPr txBox="1"/>
          <p:nvPr>
            <p:ph type="title"/>
          </p:nvPr>
        </p:nvSpPr>
        <p:spPr>
          <a:xfrm>
            <a:off x="1834269" y="1601563"/>
            <a:ext cx="3677400" cy="914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60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70" name="Google Shape;170;p76"/>
          <p:cNvSpPr txBox="1"/>
          <p:nvPr>
            <p:ph idx="2" type="title"/>
          </p:nvPr>
        </p:nvSpPr>
        <p:spPr>
          <a:xfrm>
            <a:off x="5747400" y="1834950"/>
            <a:ext cx="1406700" cy="104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300">
                <a:solidFill>
                  <a:schemeClr val="l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71" name="Google Shape;171;p76"/>
          <p:cNvSpPr txBox="1"/>
          <p:nvPr>
            <p:ph idx="1" type="subTitle"/>
          </p:nvPr>
        </p:nvSpPr>
        <p:spPr>
          <a:xfrm>
            <a:off x="1834269" y="2515963"/>
            <a:ext cx="3677400" cy="640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8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2" name="Google Shape;172;p76"/>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a:t>
            </a:r>
            <a:fld id="{00000000-1234-1234-1234-123412341234}" type="slidenum">
              <a:rPr lang="en"/>
              <a:t>‹#›</a:t>
            </a:fld>
            <a:endParaRPr/>
          </a:p>
        </p:txBody>
      </p:sp>
      <p:sp>
        <p:nvSpPr>
          <p:cNvPr id="173" name="Google Shape;173;p76"/>
          <p:cNvSpPr/>
          <p:nvPr/>
        </p:nvSpPr>
        <p:spPr>
          <a:xfrm rot="10800000">
            <a:off x="223297" y="228611"/>
            <a:ext cx="8697406" cy="4683406"/>
          </a:xfrm>
          <a:custGeom>
            <a:rect b="b" l="l" r="r" t="t"/>
            <a:pathLst>
              <a:path extrusionOk="0" fill="none" h="101664" w="188797">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rgbClr val="1C1C1C"/>
            </a:gs>
            <a:gs pos="100000">
              <a:srgbClr val="426B6A"/>
            </a:gs>
          </a:gsLst>
          <a:lin ang="0" scaled="0"/>
        </a:gradFill>
      </p:bgPr>
    </p:bg>
    <p:spTree>
      <p:nvGrpSpPr>
        <p:cNvPr id="21" name="Shape 21"/>
        <p:cNvGrpSpPr/>
        <p:nvPr/>
      </p:nvGrpSpPr>
      <p:grpSpPr>
        <a:xfrm>
          <a:off x="0" y="0"/>
          <a:ext cx="0" cy="0"/>
          <a:chOff x="0" y="0"/>
          <a:chExt cx="0" cy="0"/>
        </a:xfrm>
      </p:grpSpPr>
      <p:sp>
        <p:nvSpPr>
          <p:cNvPr id="22" name="Google Shape;22;p59"/>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3" name="Google Shape;23;p59"/>
          <p:cNvSpPr/>
          <p:nvPr/>
        </p:nvSpPr>
        <p:spPr>
          <a:xfrm>
            <a:off x="223205" y="230151"/>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 name="Google Shape;24;p59"/>
          <p:cNvGrpSpPr/>
          <p:nvPr/>
        </p:nvGrpSpPr>
        <p:grpSpPr>
          <a:xfrm rot="5400000">
            <a:off x="-577124" y="4241718"/>
            <a:ext cx="1672853" cy="143201"/>
            <a:chOff x="7239530" y="753659"/>
            <a:chExt cx="1672853" cy="143201"/>
          </a:xfrm>
        </p:grpSpPr>
        <p:sp>
          <p:nvSpPr>
            <p:cNvPr id="25" name="Google Shape;25;p59"/>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59"/>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1C1C1C"/>
            </a:gs>
            <a:gs pos="100000">
              <a:srgbClr val="426B6A"/>
            </a:gs>
          </a:gsLst>
          <a:lin ang="0" scaled="0"/>
        </a:gradFill>
      </p:bgPr>
    </p:bg>
    <p:spTree>
      <p:nvGrpSpPr>
        <p:cNvPr id="174" name="Shape 174"/>
        <p:cNvGrpSpPr/>
        <p:nvPr/>
      </p:nvGrpSpPr>
      <p:grpSpPr>
        <a:xfrm>
          <a:off x="0" y="0"/>
          <a:ext cx="0" cy="0"/>
          <a:chOff x="0" y="0"/>
          <a:chExt cx="0" cy="0"/>
        </a:xfrm>
      </p:grpSpPr>
      <p:sp>
        <p:nvSpPr>
          <p:cNvPr id="175" name="Google Shape;175;p77"/>
          <p:cNvSpPr txBox="1"/>
          <p:nvPr>
            <p:ph hasCustomPrompt="1" type="title"/>
          </p:nvPr>
        </p:nvSpPr>
        <p:spPr>
          <a:xfrm>
            <a:off x="1284000" y="1754238"/>
            <a:ext cx="6576000" cy="1131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7500">
                <a:solidFill>
                  <a:schemeClr val="lt1"/>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76" name="Google Shape;176;p77"/>
          <p:cNvSpPr txBox="1"/>
          <p:nvPr>
            <p:ph idx="1" type="subTitle"/>
          </p:nvPr>
        </p:nvSpPr>
        <p:spPr>
          <a:xfrm>
            <a:off x="1284000" y="2885550"/>
            <a:ext cx="65760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8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77" name="Google Shape;177;p77"/>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a:t>
            </a:r>
            <a:fld id="{00000000-1234-1234-1234-123412341234}" type="slidenum">
              <a:rPr lang="en"/>
              <a:t>‹#›</a:t>
            </a:fld>
            <a:endParaRPr/>
          </a:p>
        </p:txBody>
      </p:sp>
      <p:sp>
        <p:nvSpPr>
          <p:cNvPr id="178" name="Google Shape;178;p77"/>
          <p:cNvSpPr/>
          <p:nvPr/>
        </p:nvSpPr>
        <p:spPr>
          <a:xfrm flipH="1" rot="10800000">
            <a:off x="223211" y="230163"/>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9" name="Google Shape;179;p77"/>
          <p:cNvGrpSpPr/>
          <p:nvPr/>
        </p:nvGrpSpPr>
        <p:grpSpPr>
          <a:xfrm flipH="1" rot="5400000">
            <a:off x="-577124" y="764951"/>
            <a:ext cx="1672853" cy="143201"/>
            <a:chOff x="7239530" y="753659"/>
            <a:chExt cx="1672853" cy="143201"/>
          </a:xfrm>
        </p:grpSpPr>
        <p:sp>
          <p:nvSpPr>
            <p:cNvPr id="180" name="Google Shape;180;p77"/>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77"/>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gradFill>
          <a:gsLst>
            <a:gs pos="0">
              <a:srgbClr val="1C1C1C"/>
            </a:gs>
            <a:gs pos="100000">
              <a:srgbClr val="426B6A"/>
            </a:gs>
          </a:gsLst>
          <a:lin ang="0" scaled="0"/>
        </a:gradFill>
      </p:bgPr>
    </p:bg>
    <p:spTree>
      <p:nvGrpSpPr>
        <p:cNvPr id="182" name="Shape 182"/>
        <p:cNvGrpSpPr/>
        <p:nvPr/>
      </p:nvGrpSpPr>
      <p:grpSpPr>
        <a:xfrm>
          <a:off x="0" y="0"/>
          <a:ext cx="0" cy="0"/>
          <a:chOff x="0" y="0"/>
          <a:chExt cx="0" cy="0"/>
        </a:xfrm>
      </p:grpSpPr>
      <p:sp>
        <p:nvSpPr>
          <p:cNvPr id="183" name="Google Shape;183;p78"/>
          <p:cNvSpPr txBox="1"/>
          <p:nvPr>
            <p:ph type="title"/>
          </p:nvPr>
        </p:nvSpPr>
        <p:spPr>
          <a:xfrm>
            <a:off x="1104900" y="1047723"/>
            <a:ext cx="4114800" cy="59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40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184" name="Google Shape;184;p78"/>
          <p:cNvSpPr txBox="1"/>
          <p:nvPr>
            <p:ph idx="1" type="subTitle"/>
          </p:nvPr>
        </p:nvSpPr>
        <p:spPr>
          <a:xfrm>
            <a:off x="1104900" y="1714171"/>
            <a:ext cx="4114800" cy="195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85" name="Google Shape;185;p78"/>
          <p:cNvSpPr txBox="1"/>
          <p:nvPr>
            <p:ph idx="2" type="title"/>
          </p:nvPr>
        </p:nvSpPr>
        <p:spPr>
          <a:xfrm>
            <a:off x="2514600" y="2255126"/>
            <a:ext cx="4114800" cy="59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40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186" name="Google Shape;186;p78"/>
          <p:cNvSpPr txBox="1"/>
          <p:nvPr>
            <p:ph idx="3" type="subTitle"/>
          </p:nvPr>
        </p:nvSpPr>
        <p:spPr>
          <a:xfrm>
            <a:off x="2514600" y="2921574"/>
            <a:ext cx="4114800" cy="195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87" name="Google Shape;187;p78"/>
          <p:cNvSpPr txBox="1"/>
          <p:nvPr>
            <p:ph idx="4" type="title"/>
          </p:nvPr>
        </p:nvSpPr>
        <p:spPr>
          <a:xfrm>
            <a:off x="3924300" y="3462529"/>
            <a:ext cx="4114800" cy="59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40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188" name="Google Shape;188;p78"/>
          <p:cNvSpPr txBox="1"/>
          <p:nvPr>
            <p:ph idx="5" type="subTitle"/>
          </p:nvPr>
        </p:nvSpPr>
        <p:spPr>
          <a:xfrm>
            <a:off x="3924300" y="4128978"/>
            <a:ext cx="4114800" cy="195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solidFill>
                  <a:schemeClr val="lt1"/>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89" name="Google Shape;189;p78"/>
          <p:cNvSpPr/>
          <p:nvPr/>
        </p:nvSpPr>
        <p:spPr>
          <a:xfrm flipH="1" rot="10800000">
            <a:off x="223211" y="230163"/>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0" name="Google Shape;190;p78"/>
          <p:cNvGrpSpPr/>
          <p:nvPr/>
        </p:nvGrpSpPr>
        <p:grpSpPr>
          <a:xfrm flipH="1" rot="5400000">
            <a:off x="-577124" y="764951"/>
            <a:ext cx="1672853" cy="143201"/>
            <a:chOff x="7239530" y="753659"/>
            <a:chExt cx="1672853" cy="143201"/>
          </a:xfrm>
        </p:grpSpPr>
        <p:sp>
          <p:nvSpPr>
            <p:cNvPr id="191" name="Google Shape;191;p78"/>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78"/>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bg>
      <p:bgPr>
        <a:gradFill>
          <a:gsLst>
            <a:gs pos="0">
              <a:srgbClr val="1C1C1C"/>
            </a:gs>
            <a:gs pos="100000">
              <a:srgbClr val="426B6A"/>
            </a:gs>
          </a:gsLst>
          <a:lin ang="0" scaled="0"/>
        </a:gradFill>
      </p:bgPr>
    </p:bg>
    <p:spTree>
      <p:nvGrpSpPr>
        <p:cNvPr id="193" name="Shape 193"/>
        <p:cNvGrpSpPr/>
        <p:nvPr/>
      </p:nvGrpSpPr>
      <p:grpSpPr>
        <a:xfrm>
          <a:off x="0" y="0"/>
          <a:ext cx="0" cy="0"/>
          <a:chOff x="0" y="0"/>
          <a:chExt cx="0" cy="0"/>
        </a:xfrm>
      </p:grpSpPr>
      <p:sp>
        <p:nvSpPr>
          <p:cNvPr id="194" name="Google Shape;194;p79"/>
          <p:cNvSpPr txBox="1"/>
          <p:nvPr>
            <p:ph type="title"/>
          </p:nvPr>
        </p:nvSpPr>
        <p:spPr>
          <a:xfrm>
            <a:off x="1401000" y="1791925"/>
            <a:ext cx="1082400" cy="4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25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195" name="Google Shape;195;p79"/>
          <p:cNvSpPr txBox="1"/>
          <p:nvPr>
            <p:ph idx="1" type="subTitle"/>
          </p:nvPr>
        </p:nvSpPr>
        <p:spPr>
          <a:xfrm>
            <a:off x="1091106" y="3303287"/>
            <a:ext cx="1702200" cy="87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6" name="Google Shape;196;p79"/>
          <p:cNvSpPr txBox="1"/>
          <p:nvPr>
            <p:ph idx="2" type="title"/>
          </p:nvPr>
        </p:nvSpPr>
        <p:spPr>
          <a:xfrm>
            <a:off x="4036825" y="1791925"/>
            <a:ext cx="1070400" cy="4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25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197" name="Google Shape;197;p79"/>
          <p:cNvSpPr txBox="1"/>
          <p:nvPr>
            <p:ph idx="3" type="subTitle"/>
          </p:nvPr>
        </p:nvSpPr>
        <p:spPr>
          <a:xfrm>
            <a:off x="3720925" y="3303250"/>
            <a:ext cx="1702200" cy="87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8" name="Google Shape;198;p79"/>
          <p:cNvSpPr txBox="1"/>
          <p:nvPr>
            <p:ph idx="4" type="title"/>
          </p:nvPr>
        </p:nvSpPr>
        <p:spPr>
          <a:xfrm>
            <a:off x="6660600" y="1791925"/>
            <a:ext cx="1082400" cy="49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25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199" name="Google Shape;199;p79"/>
          <p:cNvSpPr txBox="1"/>
          <p:nvPr>
            <p:ph idx="5" type="subTitle"/>
          </p:nvPr>
        </p:nvSpPr>
        <p:spPr>
          <a:xfrm>
            <a:off x="6350694" y="3303250"/>
            <a:ext cx="1702200" cy="87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00" name="Google Shape;200;p79"/>
          <p:cNvSpPr txBox="1"/>
          <p:nvPr>
            <p:ph idx="6"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01" name="Google Shape;201;p79"/>
          <p:cNvSpPr txBox="1"/>
          <p:nvPr>
            <p:ph idx="7" type="title"/>
          </p:nvPr>
        </p:nvSpPr>
        <p:spPr>
          <a:xfrm>
            <a:off x="1091106" y="2846050"/>
            <a:ext cx="1702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02" name="Google Shape;202;p79"/>
          <p:cNvSpPr txBox="1"/>
          <p:nvPr>
            <p:ph idx="8" type="title"/>
          </p:nvPr>
        </p:nvSpPr>
        <p:spPr>
          <a:xfrm>
            <a:off x="3720925" y="2846050"/>
            <a:ext cx="1702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03" name="Google Shape;203;p79"/>
          <p:cNvSpPr txBox="1"/>
          <p:nvPr>
            <p:ph idx="9" type="title"/>
          </p:nvPr>
        </p:nvSpPr>
        <p:spPr>
          <a:xfrm>
            <a:off x="6350694" y="2846050"/>
            <a:ext cx="17022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grpSp>
        <p:nvGrpSpPr>
          <p:cNvPr id="204" name="Google Shape;204;p79"/>
          <p:cNvGrpSpPr/>
          <p:nvPr/>
        </p:nvGrpSpPr>
        <p:grpSpPr>
          <a:xfrm flipH="1" rot="-5400000">
            <a:off x="8094374" y="4241717"/>
            <a:ext cx="1672853" cy="143201"/>
            <a:chOff x="7239530" y="753659"/>
            <a:chExt cx="1672853" cy="143201"/>
          </a:xfrm>
        </p:grpSpPr>
        <p:sp>
          <p:nvSpPr>
            <p:cNvPr id="205" name="Google Shape;205;p79"/>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79"/>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7" name="Google Shape;207;p79"/>
          <p:cNvSpPr/>
          <p:nvPr/>
        </p:nvSpPr>
        <p:spPr>
          <a:xfrm flipH="1">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LANK_1_1_1_1_1_1_3_1">
    <p:bg>
      <p:bgPr>
        <a:gradFill>
          <a:gsLst>
            <a:gs pos="0">
              <a:srgbClr val="1C1C1C"/>
            </a:gs>
            <a:gs pos="100000">
              <a:srgbClr val="426B6A"/>
            </a:gs>
          </a:gsLst>
          <a:lin ang="0" scaled="0"/>
        </a:gradFill>
      </p:bgPr>
    </p:bg>
    <p:spTree>
      <p:nvGrpSpPr>
        <p:cNvPr id="208" name="Shape 208"/>
        <p:cNvGrpSpPr/>
        <p:nvPr/>
      </p:nvGrpSpPr>
      <p:grpSpPr>
        <a:xfrm>
          <a:off x="0" y="0"/>
          <a:ext cx="0" cy="0"/>
          <a:chOff x="0" y="0"/>
          <a:chExt cx="0" cy="0"/>
        </a:xfrm>
      </p:grpSpPr>
      <p:sp>
        <p:nvSpPr>
          <p:cNvPr id="209" name="Google Shape;209;p80"/>
          <p:cNvSpPr txBox="1"/>
          <p:nvPr>
            <p:ph type="title"/>
          </p:nvPr>
        </p:nvSpPr>
        <p:spPr>
          <a:xfrm>
            <a:off x="6579249" y="1872826"/>
            <a:ext cx="1620300" cy="828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30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10" name="Google Shape;210;p80"/>
          <p:cNvSpPr txBox="1"/>
          <p:nvPr>
            <p:ph idx="1" type="subTitle"/>
          </p:nvPr>
        </p:nvSpPr>
        <p:spPr>
          <a:xfrm>
            <a:off x="944450" y="1872826"/>
            <a:ext cx="2286000" cy="82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1" name="Google Shape;211;p80"/>
          <p:cNvSpPr txBox="1"/>
          <p:nvPr>
            <p:ph idx="2" type="title"/>
          </p:nvPr>
        </p:nvSpPr>
        <p:spPr>
          <a:xfrm>
            <a:off x="6579249" y="3310824"/>
            <a:ext cx="1620300" cy="828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200"/>
              <a:buNone/>
              <a:defRPr sz="3000">
                <a:solidFill>
                  <a:schemeClr val="lt1"/>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12" name="Google Shape;212;p80"/>
          <p:cNvSpPr txBox="1"/>
          <p:nvPr>
            <p:ph idx="3" type="subTitle"/>
          </p:nvPr>
        </p:nvSpPr>
        <p:spPr>
          <a:xfrm>
            <a:off x="944450" y="3310824"/>
            <a:ext cx="2286000" cy="828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3" name="Google Shape;213;p80"/>
          <p:cNvSpPr txBox="1"/>
          <p:nvPr>
            <p:ph idx="4"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14" name="Google Shape;214;p80"/>
          <p:cNvSpPr txBox="1"/>
          <p:nvPr>
            <p:ph idx="5" type="title"/>
          </p:nvPr>
        </p:nvSpPr>
        <p:spPr>
          <a:xfrm>
            <a:off x="944451" y="1399701"/>
            <a:ext cx="2286000" cy="457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15" name="Google Shape;215;p80"/>
          <p:cNvSpPr txBox="1"/>
          <p:nvPr>
            <p:ph idx="6" type="title"/>
          </p:nvPr>
        </p:nvSpPr>
        <p:spPr>
          <a:xfrm>
            <a:off x="944451" y="2833004"/>
            <a:ext cx="2286000" cy="457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16" name="Google Shape;216;p80"/>
          <p:cNvSpPr/>
          <p:nvPr/>
        </p:nvSpPr>
        <p:spPr>
          <a:xfrm>
            <a:off x="223211" y="230163"/>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7" name="Google Shape;217;p80"/>
          <p:cNvGrpSpPr/>
          <p:nvPr/>
        </p:nvGrpSpPr>
        <p:grpSpPr>
          <a:xfrm rot="5400000">
            <a:off x="-577124" y="4241718"/>
            <a:ext cx="1672853" cy="143201"/>
            <a:chOff x="7239530" y="753659"/>
            <a:chExt cx="1672853" cy="143201"/>
          </a:xfrm>
        </p:grpSpPr>
        <p:sp>
          <p:nvSpPr>
            <p:cNvPr id="218" name="Google Shape;218;p80"/>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80"/>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bg>
      <p:bgPr>
        <a:gradFill>
          <a:gsLst>
            <a:gs pos="0">
              <a:srgbClr val="1C1C1C"/>
            </a:gs>
            <a:gs pos="100000">
              <a:srgbClr val="426B6A"/>
            </a:gs>
          </a:gsLst>
          <a:lin ang="0" scaled="0"/>
        </a:gradFill>
      </p:bgPr>
    </p:bg>
    <p:spTree>
      <p:nvGrpSpPr>
        <p:cNvPr id="220" name="Shape 220"/>
        <p:cNvGrpSpPr/>
        <p:nvPr/>
      </p:nvGrpSpPr>
      <p:grpSpPr>
        <a:xfrm>
          <a:off x="0" y="0"/>
          <a:ext cx="0" cy="0"/>
          <a:chOff x="0" y="0"/>
          <a:chExt cx="0" cy="0"/>
        </a:xfrm>
      </p:grpSpPr>
      <p:sp>
        <p:nvSpPr>
          <p:cNvPr id="221" name="Google Shape;221;p81"/>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22" name="Google Shape;222;p81"/>
          <p:cNvSpPr/>
          <p:nvPr/>
        </p:nvSpPr>
        <p:spPr>
          <a:xfrm flipH="1">
            <a:off x="228617"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3" name="Google Shape;223;p81"/>
          <p:cNvGrpSpPr/>
          <p:nvPr/>
        </p:nvGrpSpPr>
        <p:grpSpPr>
          <a:xfrm flipH="1" rot="-5400000">
            <a:off x="8018174" y="4241717"/>
            <a:ext cx="1672853" cy="143201"/>
            <a:chOff x="7239530" y="753659"/>
            <a:chExt cx="1672853" cy="143201"/>
          </a:xfrm>
        </p:grpSpPr>
        <p:sp>
          <p:nvSpPr>
            <p:cNvPr id="224" name="Google Shape;224;p81"/>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81"/>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6" name="Google Shape;226;p81"/>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a:t>
            </a: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3_1">
    <p:bg>
      <p:bgPr>
        <a:gradFill>
          <a:gsLst>
            <a:gs pos="0">
              <a:srgbClr val="1C1C1C"/>
            </a:gs>
            <a:gs pos="100000">
              <a:srgbClr val="426B6A"/>
            </a:gs>
          </a:gsLst>
          <a:lin ang="0" scaled="0"/>
        </a:gradFill>
      </p:bgPr>
    </p:bg>
    <p:spTree>
      <p:nvGrpSpPr>
        <p:cNvPr id="227" name="Shape 227"/>
        <p:cNvGrpSpPr/>
        <p:nvPr/>
      </p:nvGrpSpPr>
      <p:grpSpPr>
        <a:xfrm>
          <a:off x="0" y="0"/>
          <a:ext cx="0" cy="0"/>
          <a:chOff x="0" y="0"/>
          <a:chExt cx="0" cy="0"/>
        </a:xfrm>
      </p:grpSpPr>
      <p:sp>
        <p:nvSpPr>
          <p:cNvPr id="228" name="Google Shape;228;p82"/>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29" name="Google Shape;229;p82"/>
          <p:cNvGrpSpPr/>
          <p:nvPr/>
        </p:nvGrpSpPr>
        <p:grpSpPr>
          <a:xfrm flipH="1" rot="5400000">
            <a:off x="-577124" y="764951"/>
            <a:ext cx="1672853" cy="143201"/>
            <a:chOff x="7239530" y="753659"/>
            <a:chExt cx="1672853" cy="143201"/>
          </a:xfrm>
        </p:grpSpPr>
        <p:sp>
          <p:nvSpPr>
            <p:cNvPr id="230" name="Google Shape;230;p82"/>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82"/>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2" name="Google Shape;232;p82"/>
          <p:cNvSpPr/>
          <p:nvPr/>
        </p:nvSpPr>
        <p:spPr>
          <a:xfrm flipH="1" rot="10800000">
            <a:off x="223205"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_1_1_2_1_1">
    <p:bg>
      <p:bgPr>
        <a:gradFill>
          <a:gsLst>
            <a:gs pos="0">
              <a:srgbClr val="1C1C1C"/>
            </a:gs>
            <a:gs pos="100000">
              <a:srgbClr val="426B6A"/>
            </a:gs>
          </a:gsLst>
          <a:lin ang="0" scaled="0"/>
        </a:gradFill>
      </p:bgPr>
    </p:bg>
    <p:spTree>
      <p:nvGrpSpPr>
        <p:cNvPr id="233" name="Shape 233"/>
        <p:cNvGrpSpPr/>
        <p:nvPr/>
      </p:nvGrpSpPr>
      <p:grpSpPr>
        <a:xfrm>
          <a:off x="0" y="0"/>
          <a:ext cx="0" cy="0"/>
          <a:chOff x="0" y="0"/>
          <a:chExt cx="0" cy="0"/>
        </a:xfrm>
      </p:grpSpPr>
      <p:sp>
        <p:nvSpPr>
          <p:cNvPr id="234" name="Google Shape;234;p83"/>
          <p:cNvSpPr txBox="1"/>
          <p:nvPr>
            <p:ph type="title"/>
          </p:nvPr>
        </p:nvSpPr>
        <p:spPr>
          <a:xfrm>
            <a:off x="1420225" y="1535875"/>
            <a:ext cx="6303600" cy="35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35" name="Google Shape;235;p83"/>
          <p:cNvSpPr txBox="1"/>
          <p:nvPr>
            <p:ph idx="1" type="subTitle"/>
          </p:nvPr>
        </p:nvSpPr>
        <p:spPr>
          <a:xfrm>
            <a:off x="1420225" y="1891778"/>
            <a:ext cx="6303600" cy="35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6" name="Google Shape;236;p83"/>
          <p:cNvSpPr txBox="1"/>
          <p:nvPr>
            <p:ph idx="2" type="title"/>
          </p:nvPr>
        </p:nvSpPr>
        <p:spPr>
          <a:xfrm>
            <a:off x="1420225" y="2510691"/>
            <a:ext cx="6303600" cy="35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37" name="Google Shape;237;p83"/>
          <p:cNvSpPr txBox="1"/>
          <p:nvPr>
            <p:ph idx="3" type="subTitle"/>
          </p:nvPr>
        </p:nvSpPr>
        <p:spPr>
          <a:xfrm>
            <a:off x="1420225" y="2866600"/>
            <a:ext cx="6303600" cy="35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8" name="Google Shape;238;p83"/>
          <p:cNvSpPr txBox="1"/>
          <p:nvPr>
            <p:ph idx="4" type="title"/>
          </p:nvPr>
        </p:nvSpPr>
        <p:spPr>
          <a:xfrm>
            <a:off x="1420225" y="3485507"/>
            <a:ext cx="6303600" cy="355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39" name="Google Shape;239;p83"/>
          <p:cNvSpPr txBox="1"/>
          <p:nvPr>
            <p:ph idx="5" type="subTitle"/>
          </p:nvPr>
        </p:nvSpPr>
        <p:spPr>
          <a:xfrm>
            <a:off x="1420225" y="3841422"/>
            <a:ext cx="6303600" cy="35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0" name="Google Shape;240;p83"/>
          <p:cNvSpPr txBox="1"/>
          <p:nvPr>
            <p:ph idx="6"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bg>
      <p:bgPr>
        <a:gradFill>
          <a:gsLst>
            <a:gs pos="0">
              <a:srgbClr val="1C1C1C"/>
            </a:gs>
            <a:gs pos="100000">
              <a:srgbClr val="426B6A"/>
            </a:gs>
          </a:gsLst>
          <a:lin ang="0" scaled="0"/>
        </a:gradFill>
      </p:bgPr>
    </p:bg>
    <p:spTree>
      <p:nvGrpSpPr>
        <p:cNvPr id="241" name="Shape 241"/>
        <p:cNvGrpSpPr/>
        <p:nvPr/>
      </p:nvGrpSpPr>
      <p:grpSpPr>
        <a:xfrm>
          <a:off x="0" y="0"/>
          <a:ext cx="0" cy="0"/>
          <a:chOff x="0" y="0"/>
          <a:chExt cx="0" cy="0"/>
        </a:xfrm>
      </p:grpSpPr>
      <p:sp>
        <p:nvSpPr>
          <p:cNvPr id="242" name="Google Shape;242;p84"/>
          <p:cNvSpPr txBox="1"/>
          <p:nvPr>
            <p:ph type="title"/>
          </p:nvPr>
        </p:nvSpPr>
        <p:spPr>
          <a:xfrm>
            <a:off x="5608100" y="1382175"/>
            <a:ext cx="2428800" cy="27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43" name="Google Shape;243;p84"/>
          <p:cNvSpPr txBox="1"/>
          <p:nvPr>
            <p:ph idx="1" type="subTitle"/>
          </p:nvPr>
        </p:nvSpPr>
        <p:spPr>
          <a:xfrm>
            <a:off x="5608100" y="1656076"/>
            <a:ext cx="2428800" cy="513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4" name="Google Shape;244;p84"/>
          <p:cNvSpPr txBox="1"/>
          <p:nvPr>
            <p:ph idx="2" type="title"/>
          </p:nvPr>
        </p:nvSpPr>
        <p:spPr>
          <a:xfrm>
            <a:off x="5608100" y="3413772"/>
            <a:ext cx="2428800" cy="27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45" name="Google Shape;245;p84"/>
          <p:cNvSpPr txBox="1"/>
          <p:nvPr>
            <p:ph idx="3" type="subTitle"/>
          </p:nvPr>
        </p:nvSpPr>
        <p:spPr>
          <a:xfrm>
            <a:off x="5608100" y="3687673"/>
            <a:ext cx="2428800" cy="513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6" name="Google Shape;246;p84"/>
          <p:cNvSpPr txBox="1"/>
          <p:nvPr>
            <p:ph idx="4" type="title"/>
          </p:nvPr>
        </p:nvSpPr>
        <p:spPr>
          <a:xfrm>
            <a:off x="5608100" y="2397967"/>
            <a:ext cx="2428800" cy="273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47" name="Google Shape;247;p84"/>
          <p:cNvSpPr txBox="1"/>
          <p:nvPr>
            <p:ph idx="5" type="subTitle"/>
          </p:nvPr>
        </p:nvSpPr>
        <p:spPr>
          <a:xfrm>
            <a:off x="5608100" y="2671868"/>
            <a:ext cx="2428800" cy="513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8" name="Google Shape;248;p84"/>
          <p:cNvSpPr txBox="1"/>
          <p:nvPr>
            <p:ph idx="6"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49" name="Google Shape;249;p84"/>
          <p:cNvGrpSpPr/>
          <p:nvPr/>
        </p:nvGrpSpPr>
        <p:grpSpPr>
          <a:xfrm flipH="1" rot="5400000">
            <a:off x="-577124" y="764951"/>
            <a:ext cx="1672853" cy="143201"/>
            <a:chOff x="7239530" y="753659"/>
            <a:chExt cx="1672853" cy="143201"/>
          </a:xfrm>
        </p:grpSpPr>
        <p:sp>
          <p:nvSpPr>
            <p:cNvPr id="250" name="Google Shape;250;p84"/>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84"/>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2" name="Google Shape;252;p84"/>
          <p:cNvSpPr/>
          <p:nvPr/>
        </p:nvSpPr>
        <p:spPr>
          <a:xfrm flipH="1" rot="10800000">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
    <p:bg>
      <p:bgPr>
        <a:gradFill>
          <a:gsLst>
            <a:gs pos="0">
              <a:srgbClr val="1C1C1C"/>
            </a:gs>
            <a:gs pos="100000">
              <a:srgbClr val="426B6A"/>
            </a:gs>
          </a:gsLst>
          <a:lin ang="0" scaled="0"/>
        </a:gradFill>
      </p:bgPr>
    </p:bg>
    <p:spTree>
      <p:nvGrpSpPr>
        <p:cNvPr id="253" name="Shape 253"/>
        <p:cNvGrpSpPr/>
        <p:nvPr/>
      </p:nvGrpSpPr>
      <p:grpSpPr>
        <a:xfrm>
          <a:off x="0" y="0"/>
          <a:ext cx="0" cy="0"/>
          <a:chOff x="0" y="0"/>
          <a:chExt cx="0" cy="0"/>
        </a:xfrm>
      </p:grpSpPr>
      <p:sp>
        <p:nvSpPr>
          <p:cNvPr id="254" name="Google Shape;254;p85"/>
          <p:cNvSpPr txBox="1"/>
          <p:nvPr>
            <p:ph idx="1" type="subTitle"/>
          </p:nvPr>
        </p:nvSpPr>
        <p:spPr>
          <a:xfrm>
            <a:off x="988025" y="1997050"/>
            <a:ext cx="3076500" cy="132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solidFill>
                  <a:schemeClr val="lt1"/>
                </a:solidFill>
              </a:defRPr>
            </a:lvl1pPr>
            <a:lvl2pPr lvl="1" algn="ctr">
              <a:lnSpc>
                <a:spcPct val="100000"/>
              </a:lnSpc>
              <a:spcBef>
                <a:spcPts val="160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55" name="Google Shape;255;p85"/>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56" name="Google Shape;256;p85"/>
          <p:cNvGrpSpPr/>
          <p:nvPr/>
        </p:nvGrpSpPr>
        <p:grpSpPr>
          <a:xfrm rot="5400000">
            <a:off x="-577124" y="4241718"/>
            <a:ext cx="1672853" cy="143201"/>
            <a:chOff x="7239530" y="753659"/>
            <a:chExt cx="1672853" cy="143201"/>
          </a:xfrm>
        </p:grpSpPr>
        <p:sp>
          <p:nvSpPr>
            <p:cNvPr id="257" name="Google Shape;257;p85"/>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85"/>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9" name="Google Shape;259;p85"/>
          <p:cNvSpPr/>
          <p:nvPr/>
        </p:nvSpPr>
        <p:spPr>
          <a:xfrm>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2">
    <p:bg>
      <p:bgPr>
        <a:gradFill>
          <a:gsLst>
            <a:gs pos="0">
              <a:srgbClr val="1C1C1C"/>
            </a:gs>
            <a:gs pos="100000">
              <a:srgbClr val="426B6A"/>
            </a:gs>
          </a:gsLst>
          <a:lin ang="0" scaled="0"/>
        </a:gradFill>
      </p:bgPr>
    </p:bg>
    <p:spTree>
      <p:nvGrpSpPr>
        <p:cNvPr id="260" name="Shape 260"/>
        <p:cNvGrpSpPr/>
        <p:nvPr/>
      </p:nvGrpSpPr>
      <p:grpSpPr>
        <a:xfrm>
          <a:off x="0" y="0"/>
          <a:ext cx="0" cy="0"/>
          <a:chOff x="0" y="0"/>
          <a:chExt cx="0" cy="0"/>
        </a:xfrm>
      </p:grpSpPr>
      <p:sp>
        <p:nvSpPr>
          <p:cNvPr id="261" name="Google Shape;261;p86"/>
          <p:cNvSpPr txBox="1"/>
          <p:nvPr>
            <p:ph idx="1" type="subTitle"/>
          </p:nvPr>
        </p:nvSpPr>
        <p:spPr>
          <a:xfrm>
            <a:off x="5171600" y="1997050"/>
            <a:ext cx="3076500" cy="132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solidFill>
                  <a:schemeClr val="lt1"/>
                </a:solidFill>
              </a:defRPr>
            </a:lvl1pPr>
            <a:lvl2pPr lvl="1" algn="ctr">
              <a:lnSpc>
                <a:spcPct val="100000"/>
              </a:lnSpc>
              <a:spcBef>
                <a:spcPts val="160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2" name="Google Shape;262;p86"/>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63" name="Google Shape;263;p86"/>
          <p:cNvSpPr/>
          <p:nvPr/>
        </p:nvSpPr>
        <p:spPr>
          <a:xfrm flipH="1">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4" name="Google Shape;264;p86"/>
          <p:cNvGrpSpPr/>
          <p:nvPr/>
        </p:nvGrpSpPr>
        <p:grpSpPr>
          <a:xfrm flipH="1" rot="-5400000">
            <a:off x="8094374" y="4241717"/>
            <a:ext cx="1672853" cy="143201"/>
            <a:chOff x="7239530" y="753659"/>
            <a:chExt cx="1672853" cy="143201"/>
          </a:xfrm>
        </p:grpSpPr>
        <p:sp>
          <p:nvSpPr>
            <p:cNvPr id="265" name="Google Shape;265;p86"/>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86"/>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rgbClr val="1C1C1C"/>
            </a:gs>
            <a:gs pos="100000">
              <a:srgbClr val="426B6A"/>
            </a:gs>
          </a:gsLst>
          <a:lin ang="0" scaled="0"/>
        </a:gradFill>
      </p:bgPr>
    </p:bg>
    <p:spTree>
      <p:nvGrpSpPr>
        <p:cNvPr id="27" name="Shape 27"/>
        <p:cNvGrpSpPr/>
        <p:nvPr/>
      </p:nvGrpSpPr>
      <p:grpSpPr>
        <a:xfrm>
          <a:off x="0" y="0"/>
          <a:ext cx="0" cy="0"/>
          <a:chOff x="0" y="0"/>
          <a:chExt cx="0" cy="0"/>
        </a:xfrm>
      </p:grpSpPr>
      <p:sp>
        <p:nvSpPr>
          <p:cNvPr id="28" name="Google Shape;28;p60"/>
          <p:cNvSpPr txBox="1"/>
          <p:nvPr>
            <p:ph type="title"/>
          </p:nvPr>
        </p:nvSpPr>
        <p:spPr>
          <a:xfrm>
            <a:off x="2391900" y="1179450"/>
            <a:ext cx="4360200" cy="1346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3600"/>
              <a:buNone/>
              <a:defRPr sz="100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29" name="Google Shape;29;p60"/>
          <p:cNvSpPr txBox="1"/>
          <p:nvPr>
            <p:ph idx="1" type="subTitle"/>
          </p:nvPr>
        </p:nvSpPr>
        <p:spPr>
          <a:xfrm>
            <a:off x="2391900" y="2678250"/>
            <a:ext cx="4360200" cy="1285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800">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p:txBody>
      </p:sp>
      <p:sp>
        <p:nvSpPr>
          <p:cNvPr id="30" name="Google Shape;30;p60"/>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00</a:t>
            </a:r>
            <a:fld id="{00000000-1234-1234-1234-123412341234}" type="slidenum">
              <a:rPr lang="en"/>
              <a:t>‹#›</a:t>
            </a:fld>
            <a:endParaRPr/>
          </a:p>
        </p:txBody>
      </p:sp>
      <p:sp>
        <p:nvSpPr>
          <p:cNvPr id="31" name="Google Shape;31;p60"/>
          <p:cNvSpPr/>
          <p:nvPr/>
        </p:nvSpPr>
        <p:spPr>
          <a:xfrm flipH="1" rot="10800000">
            <a:off x="223205"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 name="Google Shape;32;p60"/>
          <p:cNvGrpSpPr/>
          <p:nvPr/>
        </p:nvGrpSpPr>
        <p:grpSpPr>
          <a:xfrm rot="-5400000">
            <a:off x="-577123" y="764816"/>
            <a:ext cx="1672853" cy="143201"/>
            <a:chOff x="7239530" y="753659"/>
            <a:chExt cx="1672853" cy="143201"/>
          </a:xfrm>
        </p:grpSpPr>
        <p:sp>
          <p:nvSpPr>
            <p:cNvPr id="33" name="Google Shape;33;p60"/>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60"/>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gradFill>
          <a:gsLst>
            <a:gs pos="0">
              <a:srgbClr val="1C1C1C"/>
            </a:gs>
            <a:gs pos="100000">
              <a:srgbClr val="426B6A"/>
            </a:gs>
          </a:gsLst>
          <a:lin ang="0" scaled="0"/>
        </a:gradFill>
      </p:bgPr>
    </p:bg>
    <p:spTree>
      <p:nvGrpSpPr>
        <p:cNvPr id="267" name="Shape 267"/>
        <p:cNvGrpSpPr/>
        <p:nvPr/>
      </p:nvGrpSpPr>
      <p:grpSpPr>
        <a:xfrm>
          <a:off x="0" y="0"/>
          <a:ext cx="0" cy="0"/>
          <a:chOff x="0" y="0"/>
          <a:chExt cx="0" cy="0"/>
        </a:xfrm>
      </p:grpSpPr>
      <p:sp>
        <p:nvSpPr>
          <p:cNvPr id="268" name="Google Shape;268;p87"/>
          <p:cNvSpPr txBox="1"/>
          <p:nvPr>
            <p:ph type="ctrTitle"/>
          </p:nvPr>
        </p:nvSpPr>
        <p:spPr>
          <a:xfrm>
            <a:off x="2425050" y="720900"/>
            <a:ext cx="4293900" cy="99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200"/>
              <a:buNone/>
              <a:defRPr sz="8000">
                <a:solidFill>
                  <a:schemeClr val="l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69" name="Google Shape;269;p87"/>
          <p:cNvSpPr txBox="1"/>
          <p:nvPr>
            <p:ph idx="1" type="subTitle"/>
          </p:nvPr>
        </p:nvSpPr>
        <p:spPr>
          <a:xfrm>
            <a:off x="2425050" y="1718700"/>
            <a:ext cx="4293900" cy="118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sz="1600">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270" name="Google Shape;270;p87"/>
          <p:cNvSpPr txBox="1"/>
          <p:nvPr/>
        </p:nvSpPr>
        <p:spPr>
          <a:xfrm>
            <a:off x="2042100" y="3872100"/>
            <a:ext cx="5059800" cy="365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300"/>
              </a:spcBef>
              <a:spcAft>
                <a:spcPts val="0"/>
              </a:spcAft>
              <a:buClr>
                <a:srgbClr val="000000"/>
              </a:buClr>
              <a:buSzPts val="1200"/>
              <a:buFont typeface="Arial"/>
              <a:buNone/>
            </a:pPr>
            <a:r>
              <a:rPr b="0" i="0" lang="en" sz="1200" u="none" cap="none" strike="noStrike">
                <a:solidFill>
                  <a:schemeClr val="lt1"/>
                </a:solidFill>
                <a:latin typeface="Inconsolata"/>
                <a:ea typeface="Inconsolata"/>
                <a:cs typeface="Inconsolata"/>
                <a:sym typeface="Inconsolata"/>
              </a:rPr>
              <a:t>CREDITS: This presentation template was created by </a:t>
            </a:r>
            <a:r>
              <a:rPr b="1" i="0" lang="en" sz="1200" u="none" cap="none" strike="noStrike">
                <a:solidFill>
                  <a:schemeClr val="lt1"/>
                </a:solidFill>
                <a:uFill>
                  <a:noFill/>
                </a:uFill>
                <a:latin typeface="Inconsolata"/>
                <a:ea typeface="Inconsolata"/>
                <a:cs typeface="Inconsolata"/>
                <a:sym typeface="Inconsolata"/>
                <a:hlinkClick r:id="rId2">
                  <a:extLst>
                    <a:ext uri="{A12FA001-AC4F-418D-AE19-62706E023703}">
                      <ahyp:hlinkClr val="tx"/>
                    </a:ext>
                  </a:extLst>
                </a:hlinkClick>
              </a:rPr>
              <a:t>Slidesgo</a:t>
            </a:r>
            <a:r>
              <a:rPr b="0" i="0" lang="en" sz="1200" u="none" cap="none" strike="noStrike">
                <a:solidFill>
                  <a:schemeClr val="lt1"/>
                </a:solidFill>
                <a:latin typeface="Inconsolata"/>
                <a:ea typeface="Inconsolata"/>
                <a:cs typeface="Inconsolata"/>
                <a:sym typeface="Inconsolata"/>
              </a:rPr>
              <a:t>, and includes icons by </a:t>
            </a:r>
            <a:r>
              <a:rPr b="1" i="0" lang="en" sz="1200" u="none" cap="none" strike="noStrike">
                <a:solidFill>
                  <a:schemeClr val="lt1"/>
                </a:solidFill>
                <a:uFill>
                  <a:noFill/>
                </a:uFill>
                <a:latin typeface="Inconsolata"/>
                <a:ea typeface="Inconsolata"/>
                <a:cs typeface="Inconsolata"/>
                <a:sym typeface="Inconsolata"/>
                <a:hlinkClick r:id="rId3">
                  <a:extLst>
                    <a:ext uri="{A12FA001-AC4F-418D-AE19-62706E023703}">
                      <ahyp:hlinkClr val="tx"/>
                    </a:ext>
                  </a:extLst>
                </a:hlinkClick>
              </a:rPr>
              <a:t>Flaticon</a:t>
            </a:r>
            <a:r>
              <a:rPr b="0" i="0" lang="en" sz="1200" u="none" cap="none" strike="noStrike">
                <a:solidFill>
                  <a:schemeClr val="lt1"/>
                </a:solidFill>
                <a:latin typeface="Inconsolata"/>
                <a:ea typeface="Inconsolata"/>
                <a:cs typeface="Inconsolata"/>
                <a:sym typeface="Inconsolata"/>
              </a:rPr>
              <a:t>, and infographics &amp; images by </a:t>
            </a:r>
            <a:r>
              <a:rPr b="1" i="0" lang="en" sz="1200" u="none" cap="none" strike="noStrike">
                <a:solidFill>
                  <a:schemeClr val="lt1"/>
                </a:solidFill>
                <a:uFill>
                  <a:noFill/>
                </a:uFill>
                <a:latin typeface="Inconsolata"/>
                <a:ea typeface="Inconsolata"/>
                <a:cs typeface="Inconsolata"/>
                <a:sym typeface="Inconsolata"/>
                <a:hlinkClick r:id="rId4">
                  <a:extLst>
                    <a:ext uri="{A12FA001-AC4F-418D-AE19-62706E023703}">
                      <ahyp:hlinkClr val="tx"/>
                    </a:ext>
                  </a:extLst>
                </a:hlinkClick>
              </a:rPr>
              <a:t>Freepik</a:t>
            </a:r>
            <a:endParaRPr b="1" i="0" sz="1200" u="none" cap="none" strike="noStrike">
              <a:solidFill>
                <a:schemeClr val="lt1"/>
              </a:solidFill>
              <a:latin typeface="Inconsolata"/>
              <a:ea typeface="Inconsolata"/>
              <a:cs typeface="Inconsolata"/>
              <a:sym typeface="Inconsolata"/>
            </a:endParaRPr>
          </a:p>
        </p:txBody>
      </p:sp>
      <p:sp>
        <p:nvSpPr>
          <p:cNvPr id="271" name="Google Shape;271;p87"/>
          <p:cNvSpPr/>
          <p:nvPr/>
        </p:nvSpPr>
        <p:spPr>
          <a:xfrm>
            <a:off x="223211" y="230163"/>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2" name="Google Shape;272;p87"/>
          <p:cNvGrpSpPr/>
          <p:nvPr/>
        </p:nvGrpSpPr>
        <p:grpSpPr>
          <a:xfrm rot="5400000">
            <a:off x="-577124" y="4241718"/>
            <a:ext cx="1672853" cy="143201"/>
            <a:chOff x="7239530" y="753659"/>
            <a:chExt cx="1672853" cy="143201"/>
          </a:xfrm>
        </p:grpSpPr>
        <p:sp>
          <p:nvSpPr>
            <p:cNvPr id="273" name="Google Shape;273;p87"/>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87"/>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_1_1">
    <p:bg>
      <p:bgPr>
        <a:gradFill>
          <a:gsLst>
            <a:gs pos="0">
              <a:srgbClr val="1C1C1C"/>
            </a:gs>
            <a:gs pos="100000">
              <a:srgbClr val="426B6A"/>
            </a:gs>
          </a:gsLst>
          <a:lin ang="0" scaled="0"/>
        </a:gradFill>
      </p:bgPr>
    </p:bg>
    <p:spTree>
      <p:nvGrpSpPr>
        <p:cNvPr id="275" name="Shape 275"/>
        <p:cNvGrpSpPr/>
        <p:nvPr/>
      </p:nvGrpSpPr>
      <p:grpSpPr>
        <a:xfrm>
          <a:off x="0" y="0"/>
          <a:ext cx="0" cy="0"/>
          <a:chOff x="0" y="0"/>
          <a:chExt cx="0" cy="0"/>
        </a:xfrm>
      </p:grpSpPr>
      <p:sp>
        <p:nvSpPr>
          <p:cNvPr id="276" name="Google Shape;276;p88"/>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Font typeface="Arial"/>
              <a:buChar char="●"/>
              <a:defRPr sz="1250">
                <a:solidFill>
                  <a:schemeClr val="lt1"/>
                </a:solidFill>
              </a:defRPr>
            </a:lvl1pPr>
            <a:lvl2pPr indent="-317500" lvl="1" marL="914400" algn="l">
              <a:lnSpc>
                <a:spcPct val="115000"/>
              </a:lnSpc>
              <a:spcBef>
                <a:spcPts val="0"/>
              </a:spcBef>
              <a:spcAft>
                <a:spcPts val="0"/>
              </a:spcAft>
              <a:buClr>
                <a:schemeClr val="lt1"/>
              </a:buClr>
              <a:buSzPts val="1400"/>
              <a:buFont typeface="Arial"/>
              <a:buChar char="○"/>
              <a:defRPr>
                <a:solidFill>
                  <a:schemeClr val="lt1"/>
                </a:solidFill>
              </a:defRPr>
            </a:lvl2pPr>
            <a:lvl3pPr indent="-317500" lvl="2" marL="1371600" algn="l">
              <a:lnSpc>
                <a:spcPct val="115000"/>
              </a:lnSpc>
              <a:spcBef>
                <a:spcPts val="0"/>
              </a:spcBef>
              <a:spcAft>
                <a:spcPts val="0"/>
              </a:spcAft>
              <a:buClr>
                <a:schemeClr val="lt1"/>
              </a:buClr>
              <a:buSzPts val="1400"/>
              <a:buFont typeface="Arial"/>
              <a:buChar char="■"/>
              <a:defRPr>
                <a:solidFill>
                  <a:schemeClr val="lt1"/>
                </a:solidFill>
              </a:defRPr>
            </a:lvl3pPr>
            <a:lvl4pPr indent="-317500" lvl="3" marL="1828800" algn="l">
              <a:lnSpc>
                <a:spcPct val="115000"/>
              </a:lnSpc>
              <a:spcBef>
                <a:spcPts val="0"/>
              </a:spcBef>
              <a:spcAft>
                <a:spcPts val="0"/>
              </a:spcAft>
              <a:buClr>
                <a:schemeClr val="lt1"/>
              </a:buClr>
              <a:buSzPts val="1400"/>
              <a:buFont typeface="Arial"/>
              <a:buChar char="●"/>
              <a:defRPr>
                <a:solidFill>
                  <a:schemeClr val="lt1"/>
                </a:solidFill>
              </a:defRPr>
            </a:lvl4pPr>
            <a:lvl5pPr indent="-317500" lvl="4" marL="2286000" algn="l">
              <a:lnSpc>
                <a:spcPct val="115000"/>
              </a:lnSpc>
              <a:spcBef>
                <a:spcPts val="0"/>
              </a:spcBef>
              <a:spcAft>
                <a:spcPts val="0"/>
              </a:spcAft>
              <a:buClr>
                <a:schemeClr val="lt1"/>
              </a:buClr>
              <a:buSzPts val="1400"/>
              <a:buFont typeface="Arial"/>
              <a:buChar char="○"/>
              <a:defRPr>
                <a:solidFill>
                  <a:schemeClr val="lt1"/>
                </a:solidFill>
              </a:defRPr>
            </a:lvl5pPr>
            <a:lvl6pPr indent="-317500" lvl="5" marL="2743200" algn="l">
              <a:lnSpc>
                <a:spcPct val="115000"/>
              </a:lnSpc>
              <a:spcBef>
                <a:spcPts val="0"/>
              </a:spcBef>
              <a:spcAft>
                <a:spcPts val="0"/>
              </a:spcAft>
              <a:buClr>
                <a:schemeClr val="lt1"/>
              </a:buClr>
              <a:buSzPts val="1400"/>
              <a:buFont typeface="Arial"/>
              <a:buChar char="■"/>
              <a:defRPr>
                <a:solidFill>
                  <a:schemeClr val="lt1"/>
                </a:solidFill>
              </a:defRPr>
            </a:lvl6pPr>
            <a:lvl7pPr indent="-317500" lvl="6" marL="3200400" algn="l">
              <a:lnSpc>
                <a:spcPct val="115000"/>
              </a:lnSpc>
              <a:spcBef>
                <a:spcPts val="0"/>
              </a:spcBef>
              <a:spcAft>
                <a:spcPts val="0"/>
              </a:spcAft>
              <a:buClr>
                <a:schemeClr val="lt1"/>
              </a:buClr>
              <a:buSzPts val="1400"/>
              <a:buFont typeface="Arial"/>
              <a:buChar char="●"/>
              <a:defRPr>
                <a:solidFill>
                  <a:schemeClr val="lt1"/>
                </a:solidFill>
              </a:defRPr>
            </a:lvl7pPr>
            <a:lvl8pPr indent="-317500" lvl="7" marL="3657600" algn="l">
              <a:lnSpc>
                <a:spcPct val="115000"/>
              </a:lnSpc>
              <a:spcBef>
                <a:spcPts val="0"/>
              </a:spcBef>
              <a:spcAft>
                <a:spcPts val="0"/>
              </a:spcAft>
              <a:buClr>
                <a:schemeClr val="lt1"/>
              </a:buClr>
              <a:buSzPts val="1400"/>
              <a:buFont typeface="Arial"/>
              <a:buChar char="○"/>
              <a:defRPr>
                <a:solidFill>
                  <a:schemeClr val="lt1"/>
                </a:solidFill>
              </a:defRPr>
            </a:lvl8pPr>
            <a:lvl9pPr indent="-317500" lvl="8" marL="4114800" algn="l">
              <a:lnSpc>
                <a:spcPct val="115000"/>
              </a:lnSpc>
              <a:spcBef>
                <a:spcPts val="0"/>
              </a:spcBef>
              <a:spcAft>
                <a:spcPts val="0"/>
              </a:spcAft>
              <a:buClr>
                <a:schemeClr val="lt1"/>
              </a:buClr>
              <a:buSzPts val="1400"/>
              <a:buFont typeface="Arial"/>
              <a:buChar char="■"/>
              <a:defRPr>
                <a:solidFill>
                  <a:schemeClr val="lt1"/>
                </a:solidFill>
              </a:defRPr>
            </a:lvl9pPr>
          </a:lstStyle>
          <a:p/>
        </p:txBody>
      </p:sp>
      <p:sp>
        <p:nvSpPr>
          <p:cNvPr id="277" name="Google Shape;277;p88"/>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78" name="Google Shape;278;p88"/>
          <p:cNvGrpSpPr/>
          <p:nvPr/>
        </p:nvGrpSpPr>
        <p:grpSpPr>
          <a:xfrm rot="5400000">
            <a:off x="-577124" y="4241718"/>
            <a:ext cx="1672853" cy="143201"/>
            <a:chOff x="7239530" y="753659"/>
            <a:chExt cx="1672853" cy="143201"/>
          </a:xfrm>
        </p:grpSpPr>
        <p:sp>
          <p:nvSpPr>
            <p:cNvPr id="279" name="Google Shape;279;p88"/>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88"/>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1" name="Google Shape;281;p88"/>
          <p:cNvSpPr/>
          <p:nvPr/>
        </p:nvSpPr>
        <p:spPr>
          <a:xfrm>
            <a:off x="223211" y="230163"/>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
    <p:bg>
      <p:bgPr>
        <a:gradFill>
          <a:gsLst>
            <a:gs pos="0">
              <a:srgbClr val="1C1C1C"/>
            </a:gs>
            <a:gs pos="100000">
              <a:srgbClr val="426B6A"/>
            </a:gs>
          </a:gsLst>
          <a:lin ang="0" scaled="0"/>
        </a:gradFill>
      </p:bgPr>
    </p:bg>
    <p:spTree>
      <p:nvGrpSpPr>
        <p:cNvPr id="282" name="Shape 282"/>
        <p:cNvGrpSpPr/>
        <p:nvPr/>
      </p:nvGrpSpPr>
      <p:grpSpPr>
        <a:xfrm>
          <a:off x="0" y="0"/>
          <a:ext cx="0" cy="0"/>
          <a:chOff x="0" y="0"/>
          <a:chExt cx="0" cy="0"/>
        </a:xfrm>
      </p:grpSpPr>
      <p:sp>
        <p:nvSpPr>
          <p:cNvPr id="283" name="Google Shape;283;p89"/>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84" name="Google Shape;284;p89"/>
          <p:cNvGrpSpPr/>
          <p:nvPr/>
        </p:nvGrpSpPr>
        <p:grpSpPr>
          <a:xfrm flipH="1" rot="-5400000">
            <a:off x="8094374" y="4241717"/>
            <a:ext cx="1672853" cy="143201"/>
            <a:chOff x="7239530" y="753659"/>
            <a:chExt cx="1672853" cy="143201"/>
          </a:xfrm>
        </p:grpSpPr>
        <p:sp>
          <p:nvSpPr>
            <p:cNvPr id="285" name="Google Shape;285;p89"/>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89"/>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7" name="Google Shape;287;p89"/>
          <p:cNvSpPr/>
          <p:nvPr/>
        </p:nvSpPr>
        <p:spPr>
          <a:xfrm flipH="1">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89"/>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lt1"/>
              </a:buClr>
              <a:buSzPts val="1400"/>
              <a:buFont typeface="Arial"/>
              <a:buChar char="●"/>
              <a:defRPr sz="1250">
                <a:solidFill>
                  <a:schemeClr val="lt1"/>
                </a:solidFill>
              </a:defRPr>
            </a:lvl1pPr>
            <a:lvl2pPr indent="-317500" lvl="1" marL="914400" algn="l">
              <a:lnSpc>
                <a:spcPct val="115000"/>
              </a:lnSpc>
              <a:spcBef>
                <a:spcPts val="0"/>
              </a:spcBef>
              <a:spcAft>
                <a:spcPts val="0"/>
              </a:spcAft>
              <a:buClr>
                <a:schemeClr val="lt1"/>
              </a:buClr>
              <a:buSzPts val="1400"/>
              <a:buFont typeface="Arial"/>
              <a:buChar char="○"/>
              <a:defRPr>
                <a:solidFill>
                  <a:schemeClr val="lt1"/>
                </a:solidFill>
              </a:defRPr>
            </a:lvl2pPr>
            <a:lvl3pPr indent="-317500" lvl="2" marL="1371600" algn="l">
              <a:lnSpc>
                <a:spcPct val="115000"/>
              </a:lnSpc>
              <a:spcBef>
                <a:spcPts val="0"/>
              </a:spcBef>
              <a:spcAft>
                <a:spcPts val="0"/>
              </a:spcAft>
              <a:buClr>
                <a:schemeClr val="lt1"/>
              </a:buClr>
              <a:buSzPts val="1400"/>
              <a:buFont typeface="Arial"/>
              <a:buChar char="■"/>
              <a:defRPr>
                <a:solidFill>
                  <a:schemeClr val="lt1"/>
                </a:solidFill>
              </a:defRPr>
            </a:lvl3pPr>
            <a:lvl4pPr indent="-317500" lvl="3" marL="1828800" algn="l">
              <a:lnSpc>
                <a:spcPct val="115000"/>
              </a:lnSpc>
              <a:spcBef>
                <a:spcPts val="0"/>
              </a:spcBef>
              <a:spcAft>
                <a:spcPts val="0"/>
              </a:spcAft>
              <a:buClr>
                <a:schemeClr val="lt1"/>
              </a:buClr>
              <a:buSzPts val="1400"/>
              <a:buFont typeface="Arial"/>
              <a:buChar char="●"/>
              <a:defRPr>
                <a:solidFill>
                  <a:schemeClr val="lt1"/>
                </a:solidFill>
              </a:defRPr>
            </a:lvl4pPr>
            <a:lvl5pPr indent="-317500" lvl="4" marL="2286000" algn="l">
              <a:lnSpc>
                <a:spcPct val="115000"/>
              </a:lnSpc>
              <a:spcBef>
                <a:spcPts val="0"/>
              </a:spcBef>
              <a:spcAft>
                <a:spcPts val="0"/>
              </a:spcAft>
              <a:buClr>
                <a:schemeClr val="lt1"/>
              </a:buClr>
              <a:buSzPts val="1400"/>
              <a:buFont typeface="Arial"/>
              <a:buChar char="○"/>
              <a:defRPr>
                <a:solidFill>
                  <a:schemeClr val="lt1"/>
                </a:solidFill>
              </a:defRPr>
            </a:lvl5pPr>
            <a:lvl6pPr indent="-317500" lvl="5" marL="2743200" algn="l">
              <a:lnSpc>
                <a:spcPct val="115000"/>
              </a:lnSpc>
              <a:spcBef>
                <a:spcPts val="0"/>
              </a:spcBef>
              <a:spcAft>
                <a:spcPts val="0"/>
              </a:spcAft>
              <a:buClr>
                <a:schemeClr val="lt1"/>
              </a:buClr>
              <a:buSzPts val="1400"/>
              <a:buFont typeface="Arial"/>
              <a:buChar char="■"/>
              <a:defRPr>
                <a:solidFill>
                  <a:schemeClr val="lt1"/>
                </a:solidFill>
              </a:defRPr>
            </a:lvl6pPr>
            <a:lvl7pPr indent="-317500" lvl="6" marL="3200400" algn="l">
              <a:lnSpc>
                <a:spcPct val="115000"/>
              </a:lnSpc>
              <a:spcBef>
                <a:spcPts val="0"/>
              </a:spcBef>
              <a:spcAft>
                <a:spcPts val="0"/>
              </a:spcAft>
              <a:buClr>
                <a:schemeClr val="lt1"/>
              </a:buClr>
              <a:buSzPts val="1400"/>
              <a:buFont typeface="Arial"/>
              <a:buChar char="●"/>
              <a:defRPr>
                <a:solidFill>
                  <a:schemeClr val="lt1"/>
                </a:solidFill>
              </a:defRPr>
            </a:lvl7pPr>
            <a:lvl8pPr indent="-317500" lvl="7" marL="3657600" algn="l">
              <a:lnSpc>
                <a:spcPct val="115000"/>
              </a:lnSpc>
              <a:spcBef>
                <a:spcPts val="0"/>
              </a:spcBef>
              <a:spcAft>
                <a:spcPts val="0"/>
              </a:spcAft>
              <a:buClr>
                <a:schemeClr val="lt1"/>
              </a:buClr>
              <a:buSzPts val="1400"/>
              <a:buFont typeface="Arial"/>
              <a:buChar char="○"/>
              <a:defRPr>
                <a:solidFill>
                  <a:schemeClr val="lt1"/>
                </a:solidFill>
              </a:defRPr>
            </a:lvl8pPr>
            <a:lvl9pPr indent="-317500" lvl="8" marL="4114800" algn="l">
              <a:lnSpc>
                <a:spcPct val="115000"/>
              </a:lnSpc>
              <a:spcBef>
                <a:spcPts val="0"/>
              </a:spcBef>
              <a:spcAft>
                <a:spcPts val="0"/>
              </a:spcAft>
              <a:buClr>
                <a:schemeClr val="lt1"/>
              </a:buClr>
              <a:buSzPts val="1400"/>
              <a:buFont typeface="Arial"/>
              <a:buChar char="■"/>
              <a:defRPr>
                <a:solidFill>
                  <a:schemeClr val="lt1"/>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rgbClr val="1C1C1C"/>
            </a:gs>
            <a:gs pos="100000">
              <a:srgbClr val="426B6A"/>
            </a:gs>
          </a:gsLst>
          <a:lin ang="0" scaled="0"/>
        </a:gradFill>
      </p:bgPr>
    </p:bg>
    <p:spTree>
      <p:nvGrpSpPr>
        <p:cNvPr id="289" name="Shape 289"/>
        <p:cNvGrpSpPr/>
        <p:nvPr/>
      </p:nvGrpSpPr>
      <p:grpSpPr>
        <a:xfrm>
          <a:off x="0" y="0"/>
          <a:ext cx="0" cy="0"/>
          <a:chOff x="0" y="0"/>
          <a:chExt cx="0" cy="0"/>
        </a:xfrm>
      </p:grpSpPr>
      <p:sp>
        <p:nvSpPr>
          <p:cNvPr id="290" name="Google Shape;290;p93"/>
          <p:cNvSpPr txBox="1"/>
          <p:nvPr>
            <p:ph idx="1" type="body"/>
          </p:nvPr>
        </p:nvSpPr>
        <p:spPr>
          <a:xfrm>
            <a:off x="831925" y="1152475"/>
            <a:ext cx="7480200" cy="3416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chemeClr val="lt1"/>
              </a:buClr>
              <a:buSzPts val="1200"/>
              <a:buChar char="●"/>
              <a:defRPr sz="1250">
                <a:solidFill>
                  <a:schemeClr val="lt1"/>
                </a:solidFill>
              </a:defRPr>
            </a:lvl1pPr>
            <a:lvl2pPr indent="-317500" lvl="1" marL="914400" algn="l">
              <a:lnSpc>
                <a:spcPct val="115000"/>
              </a:lnSpc>
              <a:spcBef>
                <a:spcPts val="0"/>
              </a:spcBef>
              <a:spcAft>
                <a:spcPts val="0"/>
              </a:spcAft>
              <a:buClr>
                <a:schemeClr val="lt1"/>
              </a:buClr>
              <a:buSzPts val="1400"/>
              <a:buFont typeface="Arial"/>
              <a:buChar char="○"/>
              <a:defRPr>
                <a:solidFill>
                  <a:schemeClr val="lt1"/>
                </a:solidFill>
              </a:defRPr>
            </a:lvl2pPr>
            <a:lvl3pPr indent="-317500" lvl="2" marL="1371600" algn="l">
              <a:lnSpc>
                <a:spcPct val="115000"/>
              </a:lnSpc>
              <a:spcBef>
                <a:spcPts val="0"/>
              </a:spcBef>
              <a:spcAft>
                <a:spcPts val="0"/>
              </a:spcAft>
              <a:buClr>
                <a:schemeClr val="lt1"/>
              </a:buClr>
              <a:buSzPts val="1400"/>
              <a:buFont typeface="Arial"/>
              <a:buChar char="■"/>
              <a:defRPr>
                <a:solidFill>
                  <a:schemeClr val="lt1"/>
                </a:solidFill>
              </a:defRPr>
            </a:lvl3pPr>
            <a:lvl4pPr indent="-317500" lvl="3" marL="1828800" algn="l">
              <a:lnSpc>
                <a:spcPct val="115000"/>
              </a:lnSpc>
              <a:spcBef>
                <a:spcPts val="0"/>
              </a:spcBef>
              <a:spcAft>
                <a:spcPts val="0"/>
              </a:spcAft>
              <a:buClr>
                <a:schemeClr val="lt1"/>
              </a:buClr>
              <a:buSzPts val="1400"/>
              <a:buFont typeface="Arial"/>
              <a:buChar char="●"/>
              <a:defRPr>
                <a:solidFill>
                  <a:schemeClr val="lt1"/>
                </a:solidFill>
              </a:defRPr>
            </a:lvl4pPr>
            <a:lvl5pPr indent="-317500" lvl="4" marL="2286000" algn="l">
              <a:lnSpc>
                <a:spcPct val="115000"/>
              </a:lnSpc>
              <a:spcBef>
                <a:spcPts val="0"/>
              </a:spcBef>
              <a:spcAft>
                <a:spcPts val="0"/>
              </a:spcAft>
              <a:buClr>
                <a:schemeClr val="lt1"/>
              </a:buClr>
              <a:buSzPts val="1400"/>
              <a:buFont typeface="Arial"/>
              <a:buChar char="○"/>
              <a:defRPr>
                <a:solidFill>
                  <a:schemeClr val="lt1"/>
                </a:solidFill>
              </a:defRPr>
            </a:lvl5pPr>
            <a:lvl6pPr indent="-317500" lvl="5" marL="2743200" algn="l">
              <a:lnSpc>
                <a:spcPct val="115000"/>
              </a:lnSpc>
              <a:spcBef>
                <a:spcPts val="0"/>
              </a:spcBef>
              <a:spcAft>
                <a:spcPts val="0"/>
              </a:spcAft>
              <a:buClr>
                <a:schemeClr val="lt1"/>
              </a:buClr>
              <a:buSzPts val="1400"/>
              <a:buFont typeface="Arial"/>
              <a:buChar char="■"/>
              <a:defRPr>
                <a:solidFill>
                  <a:schemeClr val="lt1"/>
                </a:solidFill>
              </a:defRPr>
            </a:lvl6pPr>
            <a:lvl7pPr indent="-317500" lvl="6" marL="3200400" algn="l">
              <a:lnSpc>
                <a:spcPct val="115000"/>
              </a:lnSpc>
              <a:spcBef>
                <a:spcPts val="0"/>
              </a:spcBef>
              <a:spcAft>
                <a:spcPts val="0"/>
              </a:spcAft>
              <a:buClr>
                <a:schemeClr val="lt1"/>
              </a:buClr>
              <a:buSzPts val="1400"/>
              <a:buFont typeface="Arial"/>
              <a:buChar char="●"/>
              <a:defRPr>
                <a:solidFill>
                  <a:schemeClr val="lt1"/>
                </a:solidFill>
              </a:defRPr>
            </a:lvl7pPr>
            <a:lvl8pPr indent="-317500" lvl="7" marL="3657600" algn="l">
              <a:lnSpc>
                <a:spcPct val="115000"/>
              </a:lnSpc>
              <a:spcBef>
                <a:spcPts val="0"/>
              </a:spcBef>
              <a:spcAft>
                <a:spcPts val="0"/>
              </a:spcAft>
              <a:buClr>
                <a:schemeClr val="lt1"/>
              </a:buClr>
              <a:buSzPts val="1400"/>
              <a:buFont typeface="Arial"/>
              <a:buChar char="○"/>
              <a:defRPr>
                <a:solidFill>
                  <a:schemeClr val="lt1"/>
                </a:solidFill>
              </a:defRPr>
            </a:lvl8pPr>
            <a:lvl9pPr indent="-317500" lvl="8" marL="4114800" algn="l">
              <a:lnSpc>
                <a:spcPct val="115000"/>
              </a:lnSpc>
              <a:spcBef>
                <a:spcPts val="0"/>
              </a:spcBef>
              <a:spcAft>
                <a:spcPts val="0"/>
              </a:spcAft>
              <a:buClr>
                <a:schemeClr val="lt1"/>
              </a:buClr>
              <a:buSzPts val="1400"/>
              <a:buFont typeface="Arial"/>
              <a:buChar char="■"/>
              <a:defRPr>
                <a:solidFill>
                  <a:schemeClr val="lt1"/>
                </a:solidFill>
              </a:defRPr>
            </a:lvl9pPr>
          </a:lstStyle>
          <a:p/>
        </p:txBody>
      </p:sp>
      <p:sp>
        <p:nvSpPr>
          <p:cNvPr id="291" name="Google Shape;291;p93"/>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2" name="Shape 29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gradFill>
          <a:gsLst>
            <a:gs pos="0">
              <a:srgbClr val="1C1C1C"/>
            </a:gs>
            <a:gs pos="100000">
              <a:srgbClr val="426B6A"/>
            </a:gs>
          </a:gsLst>
          <a:lin ang="0" scaled="0"/>
        </a:gradFill>
      </p:bgPr>
    </p:bg>
    <p:spTree>
      <p:nvGrpSpPr>
        <p:cNvPr id="293" name="Shape 293"/>
        <p:cNvGrpSpPr/>
        <p:nvPr/>
      </p:nvGrpSpPr>
      <p:grpSpPr>
        <a:xfrm>
          <a:off x="0" y="0"/>
          <a:ext cx="0" cy="0"/>
          <a:chOff x="0" y="0"/>
          <a:chExt cx="0" cy="0"/>
        </a:xfrm>
      </p:grpSpPr>
      <p:sp>
        <p:nvSpPr>
          <p:cNvPr id="294" name="Google Shape;294;p95"/>
          <p:cNvSpPr/>
          <p:nvPr/>
        </p:nvSpPr>
        <p:spPr>
          <a:xfrm flipH="1" rot="10800000">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5" name="Google Shape;295;p95"/>
          <p:cNvGrpSpPr/>
          <p:nvPr/>
        </p:nvGrpSpPr>
        <p:grpSpPr>
          <a:xfrm flipH="1" rot="5400000">
            <a:off x="-577124" y="764951"/>
            <a:ext cx="1672853" cy="143201"/>
            <a:chOff x="7239530" y="753659"/>
            <a:chExt cx="1672853" cy="143201"/>
          </a:xfrm>
        </p:grpSpPr>
        <p:sp>
          <p:nvSpPr>
            <p:cNvPr id="296" name="Google Shape;296;p95"/>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95"/>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gradFill>
          <a:gsLst>
            <a:gs pos="0">
              <a:srgbClr val="1C1C1C"/>
            </a:gs>
            <a:gs pos="100000">
              <a:srgbClr val="426B6A"/>
            </a:gs>
          </a:gsLst>
          <a:lin ang="0" scaled="0"/>
        </a:gradFill>
      </p:bgPr>
    </p:bg>
    <p:spTree>
      <p:nvGrpSpPr>
        <p:cNvPr id="298" name="Shape 298"/>
        <p:cNvGrpSpPr/>
        <p:nvPr/>
      </p:nvGrpSpPr>
      <p:grpSpPr>
        <a:xfrm>
          <a:off x="0" y="0"/>
          <a:ext cx="0" cy="0"/>
          <a:chOff x="0" y="0"/>
          <a:chExt cx="0" cy="0"/>
        </a:xfrm>
      </p:grpSpPr>
      <p:sp>
        <p:nvSpPr>
          <p:cNvPr id="299" name="Google Shape;299;p96"/>
          <p:cNvSpPr/>
          <p:nvPr/>
        </p:nvSpPr>
        <p:spPr>
          <a:xfrm>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0" name="Google Shape;300;p96"/>
          <p:cNvGrpSpPr/>
          <p:nvPr/>
        </p:nvGrpSpPr>
        <p:grpSpPr>
          <a:xfrm rot="5400000">
            <a:off x="-577124" y="4241718"/>
            <a:ext cx="1672853" cy="143201"/>
            <a:chOff x="7239530" y="753659"/>
            <a:chExt cx="1672853" cy="143201"/>
          </a:xfrm>
        </p:grpSpPr>
        <p:sp>
          <p:nvSpPr>
            <p:cNvPr id="301" name="Google Shape;301;p96"/>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96"/>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gradFill>
          <a:gsLst>
            <a:gs pos="0">
              <a:srgbClr val="1C1C1C"/>
            </a:gs>
            <a:gs pos="100000">
              <a:srgbClr val="426B6A"/>
            </a:gs>
          </a:gsLst>
          <a:lin ang="0" scaled="0"/>
        </a:gradFill>
      </p:bgPr>
    </p:bg>
    <p:spTree>
      <p:nvGrpSpPr>
        <p:cNvPr id="35" name="Shape 35"/>
        <p:cNvGrpSpPr/>
        <p:nvPr/>
      </p:nvGrpSpPr>
      <p:grpSpPr>
        <a:xfrm>
          <a:off x="0" y="0"/>
          <a:ext cx="0" cy="0"/>
          <a:chOff x="0" y="0"/>
          <a:chExt cx="0" cy="0"/>
        </a:xfrm>
      </p:grpSpPr>
      <p:sp>
        <p:nvSpPr>
          <p:cNvPr id="36" name="Google Shape;36;p61"/>
          <p:cNvSpPr txBox="1"/>
          <p:nvPr>
            <p:ph type="title"/>
          </p:nvPr>
        </p:nvSpPr>
        <p:spPr>
          <a:xfrm>
            <a:off x="1797416" y="1361775"/>
            <a:ext cx="2469000" cy="52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500">
                <a:solidFill>
                  <a:schemeClr val="lt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7" name="Google Shape;37;p61"/>
          <p:cNvSpPr txBox="1"/>
          <p:nvPr>
            <p:ph idx="2" type="title"/>
          </p:nvPr>
        </p:nvSpPr>
        <p:spPr>
          <a:xfrm>
            <a:off x="969400" y="1593369"/>
            <a:ext cx="633600" cy="704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8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38" name="Google Shape;38;p61"/>
          <p:cNvSpPr txBox="1"/>
          <p:nvPr>
            <p:ph idx="1" type="subTitle"/>
          </p:nvPr>
        </p:nvSpPr>
        <p:spPr>
          <a:xfrm>
            <a:off x="1797416" y="1891900"/>
            <a:ext cx="24690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61"/>
          <p:cNvSpPr txBox="1"/>
          <p:nvPr>
            <p:ph idx="3" type="title"/>
          </p:nvPr>
        </p:nvSpPr>
        <p:spPr>
          <a:xfrm>
            <a:off x="1797416" y="2972205"/>
            <a:ext cx="2472300" cy="52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500">
                <a:solidFill>
                  <a:schemeClr val="lt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61"/>
          <p:cNvSpPr txBox="1"/>
          <p:nvPr>
            <p:ph idx="4" type="title"/>
          </p:nvPr>
        </p:nvSpPr>
        <p:spPr>
          <a:xfrm>
            <a:off x="969400" y="3201113"/>
            <a:ext cx="633600" cy="704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8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41" name="Google Shape;41;p61"/>
          <p:cNvSpPr txBox="1"/>
          <p:nvPr>
            <p:ph idx="5" type="subTitle"/>
          </p:nvPr>
        </p:nvSpPr>
        <p:spPr>
          <a:xfrm>
            <a:off x="1797416" y="3499900"/>
            <a:ext cx="24723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61"/>
          <p:cNvSpPr txBox="1"/>
          <p:nvPr>
            <p:ph idx="6" type="title"/>
          </p:nvPr>
        </p:nvSpPr>
        <p:spPr>
          <a:xfrm>
            <a:off x="5768000" y="1359358"/>
            <a:ext cx="2472300" cy="52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500">
                <a:solidFill>
                  <a:schemeClr val="lt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3" name="Google Shape;43;p61"/>
          <p:cNvSpPr txBox="1"/>
          <p:nvPr>
            <p:ph idx="7" type="title"/>
          </p:nvPr>
        </p:nvSpPr>
        <p:spPr>
          <a:xfrm>
            <a:off x="4931800" y="1593369"/>
            <a:ext cx="633600" cy="704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8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44" name="Google Shape;44;p61"/>
          <p:cNvSpPr txBox="1"/>
          <p:nvPr>
            <p:ph idx="8" type="subTitle"/>
          </p:nvPr>
        </p:nvSpPr>
        <p:spPr>
          <a:xfrm>
            <a:off x="5768000" y="1889487"/>
            <a:ext cx="24723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61"/>
          <p:cNvSpPr txBox="1"/>
          <p:nvPr>
            <p:ph idx="9" type="title"/>
          </p:nvPr>
        </p:nvSpPr>
        <p:spPr>
          <a:xfrm>
            <a:off x="5768000" y="2972205"/>
            <a:ext cx="2472300" cy="52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500">
                <a:solidFill>
                  <a:schemeClr val="lt1"/>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6" name="Google Shape;46;p61"/>
          <p:cNvSpPr txBox="1"/>
          <p:nvPr>
            <p:ph idx="13" type="title"/>
          </p:nvPr>
        </p:nvSpPr>
        <p:spPr>
          <a:xfrm>
            <a:off x="4931800" y="3201113"/>
            <a:ext cx="633600" cy="704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800">
                <a:solidFill>
                  <a:schemeClr val="l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47" name="Google Shape;47;p61"/>
          <p:cNvSpPr txBox="1"/>
          <p:nvPr>
            <p:ph idx="14" type="subTitle"/>
          </p:nvPr>
        </p:nvSpPr>
        <p:spPr>
          <a:xfrm>
            <a:off x="5768000" y="3499900"/>
            <a:ext cx="2472300" cy="4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61"/>
          <p:cNvSpPr txBox="1"/>
          <p:nvPr>
            <p:ph idx="15"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49" name="Google Shape;49;p61"/>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00</a:t>
            </a:r>
            <a:fld id="{00000000-1234-1234-1234-123412341234}" type="slidenum">
              <a:rPr lang="en"/>
              <a:t>‹#›</a:t>
            </a:fld>
            <a:endParaRPr/>
          </a:p>
        </p:txBody>
      </p:sp>
      <p:sp>
        <p:nvSpPr>
          <p:cNvPr id="50" name="Google Shape;50;p61"/>
          <p:cNvSpPr/>
          <p:nvPr/>
        </p:nvSpPr>
        <p:spPr>
          <a:xfrm>
            <a:off x="223297" y="228611"/>
            <a:ext cx="8697406" cy="4683406"/>
          </a:xfrm>
          <a:custGeom>
            <a:rect b="b" l="l" r="r" t="t"/>
            <a:pathLst>
              <a:path extrusionOk="0" fill="none" h="101664" w="188797">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1C1C1C"/>
            </a:gs>
            <a:gs pos="100000">
              <a:srgbClr val="426B6A"/>
            </a:gs>
          </a:gsLst>
          <a:lin ang="0" scaled="0"/>
        </a:gradFill>
      </p:bgPr>
    </p:bg>
    <p:spTree>
      <p:nvGrpSpPr>
        <p:cNvPr id="51" name="Shape 51"/>
        <p:cNvGrpSpPr/>
        <p:nvPr/>
      </p:nvGrpSpPr>
      <p:grpSpPr>
        <a:xfrm>
          <a:off x="0" y="0"/>
          <a:ext cx="0" cy="0"/>
          <a:chOff x="0" y="0"/>
          <a:chExt cx="0" cy="0"/>
        </a:xfrm>
      </p:grpSpPr>
      <p:sp>
        <p:nvSpPr>
          <p:cNvPr id="52" name="Google Shape;52;p62"/>
          <p:cNvSpPr txBox="1"/>
          <p:nvPr>
            <p:ph type="title"/>
          </p:nvPr>
        </p:nvSpPr>
        <p:spPr>
          <a:xfrm>
            <a:off x="3362488" y="1551223"/>
            <a:ext cx="3835800" cy="887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60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3" name="Google Shape;53;p62"/>
          <p:cNvSpPr txBox="1"/>
          <p:nvPr>
            <p:ph idx="2" type="title"/>
          </p:nvPr>
        </p:nvSpPr>
        <p:spPr>
          <a:xfrm>
            <a:off x="1487763" y="1834950"/>
            <a:ext cx="1406700" cy="1048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300">
                <a:solidFill>
                  <a:schemeClr val="l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4" name="Google Shape;54;p62"/>
          <p:cNvSpPr txBox="1"/>
          <p:nvPr>
            <p:ph idx="1" type="subTitle"/>
          </p:nvPr>
        </p:nvSpPr>
        <p:spPr>
          <a:xfrm>
            <a:off x="3362468" y="2438323"/>
            <a:ext cx="3835800" cy="640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8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5" name="Google Shape;55;p62"/>
          <p:cNvSpPr txBox="1"/>
          <p:nvPr>
            <p:ph idx="12" type="sldNum"/>
          </p:nvPr>
        </p:nvSpPr>
        <p:spPr>
          <a:xfrm>
            <a:off x="7875300" y="4438415"/>
            <a:ext cx="548700" cy="1704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r>
              <a:rPr lang="en"/>
              <a:t>00</a:t>
            </a:r>
            <a:fld id="{00000000-1234-1234-1234-123412341234}" type="slidenum">
              <a:rPr lang="en"/>
              <a:t>‹#›</a:t>
            </a:fld>
            <a:endParaRPr/>
          </a:p>
        </p:txBody>
      </p:sp>
      <p:sp>
        <p:nvSpPr>
          <p:cNvPr id="56" name="Google Shape;56;p62"/>
          <p:cNvSpPr/>
          <p:nvPr/>
        </p:nvSpPr>
        <p:spPr>
          <a:xfrm flipH="1" rot="10800000">
            <a:off x="223205"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 name="Google Shape;57;p62"/>
          <p:cNvGrpSpPr/>
          <p:nvPr/>
        </p:nvGrpSpPr>
        <p:grpSpPr>
          <a:xfrm rot="-5400000">
            <a:off x="-577123" y="764816"/>
            <a:ext cx="1672853" cy="143201"/>
            <a:chOff x="7239530" y="753659"/>
            <a:chExt cx="1672853" cy="143201"/>
          </a:xfrm>
        </p:grpSpPr>
        <p:sp>
          <p:nvSpPr>
            <p:cNvPr id="58" name="Google Shape;58;p62"/>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62"/>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rgbClr val="1C1C1C"/>
            </a:gs>
            <a:gs pos="100000">
              <a:srgbClr val="426B6A"/>
            </a:gs>
          </a:gsLst>
          <a:lin ang="0" scaled="0"/>
        </a:gradFill>
      </p:bgPr>
    </p:bg>
    <p:spTree>
      <p:nvGrpSpPr>
        <p:cNvPr id="60" name="Shape 60"/>
        <p:cNvGrpSpPr/>
        <p:nvPr/>
      </p:nvGrpSpPr>
      <p:grpSpPr>
        <a:xfrm>
          <a:off x="0" y="0"/>
          <a:ext cx="0" cy="0"/>
          <a:chOff x="0" y="0"/>
          <a:chExt cx="0" cy="0"/>
        </a:xfrm>
      </p:grpSpPr>
      <p:sp>
        <p:nvSpPr>
          <p:cNvPr id="61" name="Google Shape;61;p63"/>
          <p:cNvSpPr txBox="1"/>
          <p:nvPr>
            <p:ph idx="1" type="body"/>
          </p:nvPr>
        </p:nvSpPr>
        <p:spPr>
          <a:xfrm>
            <a:off x="1053050" y="1406900"/>
            <a:ext cx="4302900" cy="2518500"/>
          </a:xfrm>
          <a:prstGeom prst="rect">
            <a:avLst/>
          </a:prstGeom>
          <a:noFill/>
          <a:ln>
            <a:noFill/>
          </a:ln>
        </p:spPr>
        <p:txBody>
          <a:bodyPr anchorCtr="0" anchor="t" bIns="91425" lIns="91425" spcFirstLastPara="1" rIns="91425" wrap="square" tIns="91425">
            <a:noAutofit/>
          </a:bodyPr>
          <a:lstStyle>
            <a:lvl1pPr indent="-279400" lvl="0" marL="457200" algn="l">
              <a:lnSpc>
                <a:spcPct val="100000"/>
              </a:lnSpc>
              <a:spcBef>
                <a:spcPts val="0"/>
              </a:spcBef>
              <a:spcAft>
                <a:spcPts val="0"/>
              </a:spcAft>
              <a:buClr>
                <a:schemeClr val="lt1"/>
              </a:buClr>
              <a:buSzPts val="800"/>
              <a:buChar char="●"/>
              <a:defRPr sz="1400">
                <a:solidFill>
                  <a:schemeClr val="lt1"/>
                </a:solidFill>
              </a:defRPr>
            </a:lvl1pPr>
            <a:lvl2pPr indent="-279400" lvl="1" marL="914400" algn="l">
              <a:lnSpc>
                <a:spcPct val="100000"/>
              </a:lnSpc>
              <a:spcBef>
                <a:spcPts val="0"/>
              </a:spcBef>
              <a:spcAft>
                <a:spcPts val="0"/>
              </a:spcAft>
              <a:buClr>
                <a:schemeClr val="lt1"/>
              </a:buClr>
              <a:buSzPts val="800"/>
              <a:buFont typeface="Open Sans"/>
              <a:buChar char="○"/>
              <a:defRPr>
                <a:solidFill>
                  <a:schemeClr val="lt1"/>
                </a:solidFill>
              </a:defRPr>
            </a:lvl2pPr>
            <a:lvl3pPr indent="-279400" lvl="2" marL="1371600" algn="l">
              <a:lnSpc>
                <a:spcPct val="100000"/>
              </a:lnSpc>
              <a:spcBef>
                <a:spcPts val="0"/>
              </a:spcBef>
              <a:spcAft>
                <a:spcPts val="0"/>
              </a:spcAft>
              <a:buClr>
                <a:schemeClr val="lt1"/>
              </a:buClr>
              <a:buSzPts val="800"/>
              <a:buFont typeface="Open Sans"/>
              <a:buChar char="■"/>
              <a:defRPr>
                <a:solidFill>
                  <a:schemeClr val="lt1"/>
                </a:solidFill>
              </a:defRPr>
            </a:lvl3pPr>
            <a:lvl4pPr indent="-279400" lvl="3" marL="1828800" algn="l">
              <a:lnSpc>
                <a:spcPct val="100000"/>
              </a:lnSpc>
              <a:spcBef>
                <a:spcPts val="0"/>
              </a:spcBef>
              <a:spcAft>
                <a:spcPts val="0"/>
              </a:spcAft>
              <a:buClr>
                <a:schemeClr val="lt1"/>
              </a:buClr>
              <a:buSzPts val="800"/>
              <a:buFont typeface="Open Sans"/>
              <a:buChar char="●"/>
              <a:defRPr>
                <a:solidFill>
                  <a:schemeClr val="lt1"/>
                </a:solidFill>
              </a:defRPr>
            </a:lvl4pPr>
            <a:lvl5pPr indent="-304800" lvl="4" marL="2286000" algn="l">
              <a:lnSpc>
                <a:spcPct val="100000"/>
              </a:lnSpc>
              <a:spcBef>
                <a:spcPts val="0"/>
              </a:spcBef>
              <a:spcAft>
                <a:spcPts val="0"/>
              </a:spcAft>
              <a:buClr>
                <a:schemeClr val="lt1"/>
              </a:buClr>
              <a:buSzPts val="1200"/>
              <a:buFont typeface="Open Sans"/>
              <a:buChar char="○"/>
              <a:defRPr>
                <a:solidFill>
                  <a:schemeClr val="lt1"/>
                </a:solidFill>
              </a:defRPr>
            </a:lvl5pPr>
            <a:lvl6pPr indent="-304800" lvl="5" marL="2743200" algn="l">
              <a:lnSpc>
                <a:spcPct val="100000"/>
              </a:lnSpc>
              <a:spcBef>
                <a:spcPts val="0"/>
              </a:spcBef>
              <a:spcAft>
                <a:spcPts val="0"/>
              </a:spcAft>
              <a:buClr>
                <a:schemeClr val="lt1"/>
              </a:buClr>
              <a:buSzPts val="1200"/>
              <a:buFont typeface="Open Sans"/>
              <a:buChar char="■"/>
              <a:defRPr>
                <a:solidFill>
                  <a:schemeClr val="lt1"/>
                </a:solidFill>
              </a:defRPr>
            </a:lvl6pPr>
            <a:lvl7pPr indent="-273050" lvl="6" marL="3200400" algn="l">
              <a:lnSpc>
                <a:spcPct val="100000"/>
              </a:lnSpc>
              <a:spcBef>
                <a:spcPts val="0"/>
              </a:spcBef>
              <a:spcAft>
                <a:spcPts val="0"/>
              </a:spcAft>
              <a:buClr>
                <a:schemeClr val="lt1"/>
              </a:buClr>
              <a:buSzPts val="700"/>
              <a:buFont typeface="Open Sans"/>
              <a:buChar char="●"/>
              <a:defRPr>
                <a:solidFill>
                  <a:schemeClr val="lt1"/>
                </a:solidFill>
              </a:defRPr>
            </a:lvl7pPr>
            <a:lvl8pPr indent="-273050" lvl="7" marL="3657600" algn="l">
              <a:lnSpc>
                <a:spcPct val="100000"/>
              </a:lnSpc>
              <a:spcBef>
                <a:spcPts val="0"/>
              </a:spcBef>
              <a:spcAft>
                <a:spcPts val="0"/>
              </a:spcAft>
              <a:buClr>
                <a:schemeClr val="lt1"/>
              </a:buClr>
              <a:buSzPts val="700"/>
              <a:buFont typeface="Open Sans"/>
              <a:buChar char="○"/>
              <a:defRPr>
                <a:solidFill>
                  <a:schemeClr val="lt1"/>
                </a:solidFill>
              </a:defRPr>
            </a:lvl8pPr>
            <a:lvl9pPr indent="-266700" lvl="8" marL="4114800" algn="l">
              <a:lnSpc>
                <a:spcPct val="100000"/>
              </a:lnSpc>
              <a:spcBef>
                <a:spcPts val="0"/>
              </a:spcBef>
              <a:spcAft>
                <a:spcPts val="0"/>
              </a:spcAft>
              <a:buClr>
                <a:schemeClr val="lt1"/>
              </a:buClr>
              <a:buSzPts val="600"/>
              <a:buFont typeface="Open Sans"/>
              <a:buChar char="■"/>
              <a:defRPr>
                <a:solidFill>
                  <a:schemeClr val="lt1"/>
                </a:solidFill>
              </a:defRPr>
            </a:lvl9pPr>
          </a:lstStyle>
          <a:p/>
        </p:txBody>
      </p:sp>
      <p:sp>
        <p:nvSpPr>
          <p:cNvPr id="62" name="Google Shape;62;p63"/>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63" name="Google Shape;63;p63"/>
          <p:cNvSpPr/>
          <p:nvPr/>
        </p:nvSpPr>
        <p:spPr>
          <a:xfrm flipH="1">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 name="Google Shape;64;p63"/>
          <p:cNvGrpSpPr/>
          <p:nvPr/>
        </p:nvGrpSpPr>
        <p:grpSpPr>
          <a:xfrm rot="5400000">
            <a:off x="8131975" y="4241717"/>
            <a:ext cx="1672853" cy="143201"/>
            <a:chOff x="7239530" y="753659"/>
            <a:chExt cx="1672853" cy="143201"/>
          </a:xfrm>
        </p:grpSpPr>
        <p:sp>
          <p:nvSpPr>
            <p:cNvPr id="65" name="Google Shape;65;p63"/>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63"/>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rgbClr val="1C1C1C"/>
            </a:gs>
            <a:gs pos="100000">
              <a:srgbClr val="426B6A"/>
            </a:gs>
          </a:gsLst>
          <a:lin ang="0" scaled="0"/>
        </a:gradFill>
      </p:bgPr>
    </p:bg>
    <p:spTree>
      <p:nvGrpSpPr>
        <p:cNvPr id="67" name="Shape 67"/>
        <p:cNvGrpSpPr/>
        <p:nvPr/>
      </p:nvGrpSpPr>
      <p:grpSpPr>
        <a:xfrm>
          <a:off x="0" y="0"/>
          <a:ext cx="0" cy="0"/>
          <a:chOff x="0" y="0"/>
          <a:chExt cx="0" cy="0"/>
        </a:xfrm>
      </p:grpSpPr>
      <p:sp>
        <p:nvSpPr>
          <p:cNvPr id="68" name="Google Shape;68;p64"/>
          <p:cNvSpPr txBox="1"/>
          <p:nvPr>
            <p:ph idx="1" type="subTitle"/>
          </p:nvPr>
        </p:nvSpPr>
        <p:spPr>
          <a:xfrm>
            <a:off x="1372963" y="2571175"/>
            <a:ext cx="2743200" cy="311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69" name="Google Shape;69;p64"/>
          <p:cNvSpPr txBox="1"/>
          <p:nvPr>
            <p:ph idx="2" type="subTitle"/>
          </p:nvPr>
        </p:nvSpPr>
        <p:spPr>
          <a:xfrm>
            <a:off x="5027838" y="2571175"/>
            <a:ext cx="2743200" cy="311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70" name="Google Shape;70;p64"/>
          <p:cNvSpPr txBox="1"/>
          <p:nvPr>
            <p:ph idx="3" type="subTitle"/>
          </p:nvPr>
        </p:nvSpPr>
        <p:spPr>
          <a:xfrm>
            <a:off x="1372963" y="2883677"/>
            <a:ext cx="2743200" cy="79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1" name="Google Shape;71;p64"/>
          <p:cNvSpPr txBox="1"/>
          <p:nvPr>
            <p:ph idx="4" type="subTitle"/>
          </p:nvPr>
        </p:nvSpPr>
        <p:spPr>
          <a:xfrm>
            <a:off x="5027838" y="2883677"/>
            <a:ext cx="2743200" cy="797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2" name="Google Shape;72;p64"/>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3" name="Google Shape;73;p64"/>
          <p:cNvSpPr/>
          <p:nvPr/>
        </p:nvSpPr>
        <p:spPr>
          <a:xfrm>
            <a:off x="228611" y="228726"/>
            <a:ext cx="8697590" cy="4683176"/>
          </a:xfrm>
          <a:custGeom>
            <a:rect b="b" l="l" r="r" t="t"/>
            <a:pathLst>
              <a:path extrusionOk="0" fill="none" h="101659" w="188801">
                <a:moveTo>
                  <a:pt x="188801" y="101659"/>
                </a:moveTo>
                <a:lnTo>
                  <a:pt x="103793" y="101659"/>
                </a:lnTo>
                <a:lnTo>
                  <a:pt x="97659" y="97506"/>
                </a:lnTo>
                <a:lnTo>
                  <a:pt x="64894" y="97506"/>
                </a:lnTo>
                <a:lnTo>
                  <a:pt x="58424" y="101659"/>
                </a:lnTo>
                <a:lnTo>
                  <a:pt x="4673" y="101659"/>
                </a:lnTo>
                <a:lnTo>
                  <a:pt x="4673" y="95462"/>
                </a:lnTo>
                <a:lnTo>
                  <a:pt x="4777" y="89099"/>
                </a:lnTo>
                <a:lnTo>
                  <a:pt x="4777" y="65081"/>
                </a:lnTo>
                <a:lnTo>
                  <a:pt x="1" y="58877"/>
                </a:lnTo>
                <a:lnTo>
                  <a:pt x="1" y="9503"/>
                </a:lnTo>
                <a:lnTo>
                  <a:pt x="9861" y="1"/>
                </a:lnTo>
                <a:lnTo>
                  <a:pt x="188801" y="1"/>
                </a:lnTo>
                <a:lnTo>
                  <a:pt x="188801" y="16834"/>
                </a:lnTo>
                <a:lnTo>
                  <a:pt x="184905" y="22864"/>
                </a:lnTo>
                <a:lnTo>
                  <a:pt x="184905" y="46562"/>
                </a:lnTo>
                <a:lnTo>
                  <a:pt x="188801" y="52688"/>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 name="Google Shape;74;p64"/>
          <p:cNvGrpSpPr/>
          <p:nvPr/>
        </p:nvGrpSpPr>
        <p:grpSpPr>
          <a:xfrm rot="5400000">
            <a:off x="-577124" y="4241718"/>
            <a:ext cx="1672853" cy="143201"/>
            <a:chOff x="7239530" y="753659"/>
            <a:chExt cx="1672853" cy="143201"/>
          </a:xfrm>
        </p:grpSpPr>
        <p:sp>
          <p:nvSpPr>
            <p:cNvPr id="75" name="Google Shape;75;p64"/>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4"/>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bg>
      <p:bgPr>
        <a:gradFill>
          <a:gsLst>
            <a:gs pos="0">
              <a:srgbClr val="1C1C1C"/>
            </a:gs>
            <a:gs pos="100000">
              <a:srgbClr val="426B6A"/>
            </a:gs>
          </a:gsLst>
          <a:lin ang="0" scaled="0"/>
        </a:gradFill>
      </p:bgPr>
    </p:bg>
    <p:spTree>
      <p:nvGrpSpPr>
        <p:cNvPr id="77" name="Shape 77"/>
        <p:cNvGrpSpPr/>
        <p:nvPr/>
      </p:nvGrpSpPr>
      <p:grpSpPr>
        <a:xfrm>
          <a:off x="0" y="0"/>
          <a:ext cx="0" cy="0"/>
          <a:chOff x="0" y="0"/>
          <a:chExt cx="0" cy="0"/>
        </a:xfrm>
      </p:grpSpPr>
      <p:sp>
        <p:nvSpPr>
          <p:cNvPr id="78" name="Google Shape;78;p65"/>
          <p:cNvSpPr txBox="1"/>
          <p:nvPr>
            <p:ph idx="1" type="subTitle"/>
          </p:nvPr>
        </p:nvSpPr>
        <p:spPr>
          <a:xfrm>
            <a:off x="1978961" y="1412350"/>
            <a:ext cx="5186100" cy="457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79" name="Google Shape;79;p65"/>
          <p:cNvSpPr txBox="1"/>
          <p:nvPr>
            <p:ph idx="2" type="subTitle"/>
          </p:nvPr>
        </p:nvSpPr>
        <p:spPr>
          <a:xfrm>
            <a:off x="1978961" y="2870675"/>
            <a:ext cx="5186100" cy="457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500"/>
              <a:buFont typeface="Bebas Neue"/>
              <a:buNone/>
              <a:defRPr sz="2500">
                <a:solidFill>
                  <a:schemeClr val="lt1"/>
                </a:solidFill>
                <a:latin typeface="Russo One"/>
                <a:ea typeface="Russo One"/>
                <a:cs typeface="Russo One"/>
                <a:sym typeface="Russ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80" name="Google Shape;80;p65"/>
          <p:cNvSpPr txBox="1"/>
          <p:nvPr>
            <p:ph idx="3" type="subTitle"/>
          </p:nvPr>
        </p:nvSpPr>
        <p:spPr>
          <a:xfrm>
            <a:off x="1978939" y="1869550"/>
            <a:ext cx="5186100" cy="640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 name="Google Shape;81;p65"/>
          <p:cNvSpPr txBox="1"/>
          <p:nvPr>
            <p:ph idx="4" type="subTitle"/>
          </p:nvPr>
        </p:nvSpPr>
        <p:spPr>
          <a:xfrm>
            <a:off x="1978939" y="3327875"/>
            <a:ext cx="5186100" cy="640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2" name="Google Shape;82;p65"/>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83" name="Google Shape;83;p65"/>
          <p:cNvSpPr/>
          <p:nvPr/>
        </p:nvSpPr>
        <p:spPr>
          <a:xfrm>
            <a:off x="223297" y="228611"/>
            <a:ext cx="8697406" cy="4683406"/>
          </a:xfrm>
          <a:custGeom>
            <a:rect b="b" l="l" r="r" t="t"/>
            <a:pathLst>
              <a:path extrusionOk="0" fill="none" h="101664" w="188797">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gradFill>
          <a:gsLst>
            <a:gs pos="0">
              <a:srgbClr val="1C1C1C"/>
            </a:gs>
            <a:gs pos="100000">
              <a:srgbClr val="426B6A"/>
            </a:gs>
          </a:gsLst>
          <a:lin ang="0" scaled="0"/>
        </a:gradFill>
      </p:bgPr>
    </p:bg>
    <p:spTree>
      <p:nvGrpSpPr>
        <p:cNvPr id="84" name="Shape 84"/>
        <p:cNvGrpSpPr/>
        <p:nvPr/>
      </p:nvGrpSpPr>
      <p:grpSpPr>
        <a:xfrm>
          <a:off x="0" y="0"/>
          <a:ext cx="0" cy="0"/>
          <a:chOff x="0" y="0"/>
          <a:chExt cx="0" cy="0"/>
        </a:xfrm>
      </p:grpSpPr>
      <p:sp>
        <p:nvSpPr>
          <p:cNvPr id="85" name="Google Shape;85;p66"/>
          <p:cNvSpPr txBox="1"/>
          <p:nvPr>
            <p:ph type="title"/>
          </p:nvPr>
        </p:nvSpPr>
        <p:spPr>
          <a:xfrm>
            <a:off x="1247877" y="2362200"/>
            <a:ext cx="19701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86" name="Google Shape;86;p66"/>
          <p:cNvSpPr txBox="1"/>
          <p:nvPr>
            <p:ph idx="1" type="subTitle"/>
          </p:nvPr>
        </p:nvSpPr>
        <p:spPr>
          <a:xfrm>
            <a:off x="1247877" y="2819400"/>
            <a:ext cx="1970100" cy="94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7" name="Google Shape;87;p66"/>
          <p:cNvSpPr txBox="1"/>
          <p:nvPr>
            <p:ph idx="2" type="title"/>
          </p:nvPr>
        </p:nvSpPr>
        <p:spPr>
          <a:xfrm>
            <a:off x="3663150" y="2362200"/>
            <a:ext cx="19701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88" name="Google Shape;88;p66"/>
          <p:cNvSpPr txBox="1"/>
          <p:nvPr>
            <p:ph idx="3" type="subTitle"/>
          </p:nvPr>
        </p:nvSpPr>
        <p:spPr>
          <a:xfrm>
            <a:off x="3663150" y="2819400"/>
            <a:ext cx="1970100" cy="94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9" name="Google Shape;89;p66"/>
          <p:cNvSpPr txBox="1"/>
          <p:nvPr>
            <p:ph idx="4" type="title"/>
          </p:nvPr>
        </p:nvSpPr>
        <p:spPr>
          <a:xfrm>
            <a:off x="6078423" y="2362200"/>
            <a:ext cx="1970100" cy="45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500">
                <a:solidFill>
                  <a:schemeClr val="lt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0" name="Google Shape;90;p66"/>
          <p:cNvSpPr txBox="1"/>
          <p:nvPr>
            <p:ph idx="5" type="subTitle"/>
          </p:nvPr>
        </p:nvSpPr>
        <p:spPr>
          <a:xfrm>
            <a:off x="6078423" y="2819400"/>
            <a:ext cx="1970100" cy="94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solidFill>
                  <a:schemeClr val="lt1"/>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1" name="Google Shape;91;p66"/>
          <p:cNvSpPr txBox="1"/>
          <p:nvPr>
            <p:ph idx="6"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3500"/>
              <a:buNone/>
              <a:defRPr>
                <a:solidFill>
                  <a:schemeClr val="lt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92" name="Google Shape;92;p66"/>
          <p:cNvSpPr/>
          <p:nvPr/>
        </p:nvSpPr>
        <p:spPr>
          <a:xfrm>
            <a:off x="223297" y="228611"/>
            <a:ext cx="8697406" cy="4683406"/>
          </a:xfrm>
          <a:custGeom>
            <a:rect b="b" l="l" r="r" t="t"/>
            <a:pathLst>
              <a:path extrusionOk="0" fill="none" h="101664" w="188797">
                <a:moveTo>
                  <a:pt x="188796" y="101663"/>
                </a:moveTo>
                <a:lnTo>
                  <a:pt x="103793" y="101663"/>
                </a:lnTo>
                <a:lnTo>
                  <a:pt x="97659" y="97510"/>
                </a:lnTo>
                <a:lnTo>
                  <a:pt x="64890" y="97510"/>
                </a:lnTo>
                <a:lnTo>
                  <a:pt x="58419" y="101663"/>
                </a:lnTo>
                <a:lnTo>
                  <a:pt x="0" y="101663"/>
                </a:lnTo>
                <a:lnTo>
                  <a:pt x="0" y="76150"/>
                </a:lnTo>
                <a:lnTo>
                  <a:pt x="4777" y="69787"/>
                </a:lnTo>
                <a:lnTo>
                  <a:pt x="4777" y="45769"/>
                </a:lnTo>
                <a:lnTo>
                  <a:pt x="0" y="39568"/>
                </a:lnTo>
                <a:lnTo>
                  <a:pt x="0" y="9503"/>
                </a:lnTo>
                <a:lnTo>
                  <a:pt x="9856" y="1"/>
                </a:lnTo>
                <a:lnTo>
                  <a:pt x="188796" y="1"/>
                </a:lnTo>
                <a:lnTo>
                  <a:pt x="188796" y="16838"/>
                </a:lnTo>
                <a:lnTo>
                  <a:pt x="184905" y="22864"/>
                </a:lnTo>
                <a:lnTo>
                  <a:pt x="184905" y="46567"/>
                </a:lnTo>
                <a:lnTo>
                  <a:pt x="188796" y="52693"/>
                </a:lnTo>
                <a:close/>
              </a:path>
            </a:pathLst>
          </a:custGeom>
          <a:noFill/>
          <a:ln cap="flat" cmpd="sng" w="28575">
            <a:solidFill>
              <a:schemeClr val="accent2"/>
            </a:solidFill>
            <a:prstDash val="solid"/>
            <a:miter lim="4153"/>
            <a:headEnd len="sm" w="sm" type="none"/>
            <a:tailEnd len="sm" w="sm" type="none"/>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1.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57"/>
          <p:cNvSpPr txBox="1"/>
          <p:nvPr>
            <p:ph type="title"/>
          </p:nvPr>
        </p:nvSpPr>
        <p:spPr>
          <a:xfrm>
            <a:off x="720000" y="331645"/>
            <a:ext cx="7704000" cy="6402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500"/>
              <a:buFont typeface="Russo One"/>
              <a:buNone/>
              <a:defRPr b="0" i="0" sz="3500" u="none" cap="none" strike="noStrike">
                <a:solidFill>
                  <a:schemeClr val="dk1"/>
                </a:solidFill>
                <a:latin typeface="Russo One"/>
                <a:ea typeface="Russo One"/>
                <a:cs typeface="Russo One"/>
                <a:sym typeface="Russo One"/>
              </a:defRPr>
            </a:lvl1pPr>
            <a:lvl2pPr lvl="1"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2pPr>
            <a:lvl3pPr lvl="2"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3pPr>
            <a:lvl4pPr lvl="3"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4pPr>
            <a:lvl5pPr lvl="4"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5pPr>
            <a:lvl6pPr lvl="5"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6pPr>
            <a:lvl7pPr lvl="6"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7pPr>
            <a:lvl8pPr lvl="7"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8pPr>
            <a:lvl9pPr lvl="8"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9pPr>
          </a:lstStyle>
          <a:p/>
        </p:txBody>
      </p:sp>
      <p:sp>
        <p:nvSpPr>
          <p:cNvPr id="7" name="Google Shape;7;p57"/>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Inconsolata"/>
              <a:buChar char="●"/>
              <a:defRPr b="0" i="0" sz="1400" u="none" cap="none" strike="noStrike">
                <a:solidFill>
                  <a:schemeClr val="dk1"/>
                </a:solidFill>
                <a:latin typeface="Inconsolata"/>
                <a:ea typeface="Inconsolata"/>
                <a:cs typeface="Inconsolata"/>
                <a:sym typeface="Inconsolata"/>
              </a:defRPr>
            </a:lvl1pPr>
            <a:lvl2pPr indent="-317500" lvl="1" marL="914400" marR="0" rtl="0" algn="l">
              <a:lnSpc>
                <a:spcPct val="100000"/>
              </a:lnSpc>
              <a:spcBef>
                <a:spcPts val="1600"/>
              </a:spcBef>
              <a:spcAft>
                <a:spcPts val="0"/>
              </a:spcAft>
              <a:buClr>
                <a:schemeClr val="dk1"/>
              </a:buClr>
              <a:buSzPts val="1400"/>
              <a:buFont typeface="Inconsolata"/>
              <a:buChar char="○"/>
              <a:defRPr b="0" i="0" sz="1400" u="none" cap="none" strike="noStrike">
                <a:solidFill>
                  <a:schemeClr val="dk1"/>
                </a:solidFill>
                <a:latin typeface="Inconsolata"/>
                <a:ea typeface="Inconsolata"/>
                <a:cs typeface="Inconsolata"/>
                <a:sym typeface="Inconsolata"/>
              </a:defRPr>
            </a:lvl2pPr>
            <a:lvl3pPr indent="-317500" lvl="2" marL="1371600" marR="0" rtl="0" algn="l">
              <a:lnSpc>
                <a:spcPct val="100000"/>
              </a:lnSpc>
              <a:spcBef>
                <a:spcPts val="1600"/>
              </a:spcBef>
              <a:spcAft>
                <a:spcPts val="0"/>
              </a:spcAft>
              <a:buClr>
                <a:schemeClr val="dk1"/>
              </a:buClr>
              <a:buSzPts val="1400"/>
              <a:buFont typeface="Inconsolata"/>
              <a:buChar char="■"/>
              <a:defRPr b="0" i="0" sz="1400" u="none" cap="none" strike="noStrike">
                <a:solidFill>
                  <a:schemeClr val="dk1"/>
                </a:solidFill>
                <a:latin typeface="Inconsolata"/>
                <a:ea typeface="Inconsolata"/>
                <a:cs typeface="Inconsolata"/>
                <a:sym typeface="Inconsolata"/>
              </a:defRPr>
            </a:lvl3pPr>
            <a:lvl4pPr indent="-317500" lvl="3" marL="1828800" marR="0" rtl="0" algn="l">
              <a:lnSpc>
                <a:spcPct val="100000"/>
              </a:lnSpc>
              <a:spcBef>
                <a:spcPts val="1600"/>
              </a:spcBef>
              <a:spcAft>
                <a:spcPts val="0"/>
              </a:spcAft>
              <a:buClr>
                <a:schemeClr val="dk1"/>
              </a:buClr>
              <a:buSzPts val="1400"/>
              <a:buFont typeface="Inconsolata"/>
              <a:buChar char="●"/>
              <a:defRPr b="0" i="0" sz="1400" u="none" cap="none" strike="noStrike">
                <a:solidFill>
                  <a:schemeClr val="dk1"/>
                </a:solidFill>
                <a:latin typeface="Inconsolata"/>
                <a:ea typeface="Inconsolata"/>
                <a:cs typeface="Inconsolata"/>
                <a:sym typeface="Inconsolata"/>
              </a:defRPr>
            </a:lvl4pPr>
            <a:lvl5pPr indent="-317500" lvl="4" marL="2286000" marR="0" rtl="0" algn="l">
              <a:lnSpc>
                <a:spcPct val="100000"/>
              </a:lnSpc>
              <a:spcBef>
                <a:spcPts val="1600"/>
              </a:spcBef>
              <a:spcAft>
                <a:spcPts val="0"/>
              </a:spcAft>
              <a:buClr>
                <a:schemeClr val="dk1"/>
              </a:buClr>
              <a:buSzPts val="1400"/>
              <a:buFont typeface="Inconsolata"/>
              <a:buChar char="○"/>
              <a:defRPr b="0" i="0" sz="1400" u="none" cap="none" strike="noStrike">
                <a:solidFill>
                  <a:schemeClr val="dk1"/>
                </a:solidFill>
                <a:latin typeface="Inconsolata"/>
                <a:ea typeface="Inconsolata"/>
                <a:cs typeface="Inconsolata"/>
                <a:sym typeface="Inconsolata"/>
              </a:defRPr>
            </a:lvl5pPr>
            <a:lvl6pPr indent="-317500" lvl="5" marL="2743200" marR="0" rtl="0" algn="l">
              <a:lnSpc>
                <a:spcPct val="100000"/>
              </a:lnSpc>
              <a:spcBef>
                <a:spcPts val="1600"/>
              </a:spcBef>
              <a:spcAft>
                <a:spcPts val="0"/>
              </a:spcAft>
              <a:buClr>
                <a:schemeClr val="dk1"/>
              </a:buClr>
              <a:buSzPts val="1400"/>
              <a:buFont typeface="Inconsolata"/>
              <a:buChar char="■"/>
              <a:defRPr b="0" i="0" sz="1400" u="none" cap="none" strike="noStrike">
                <a:solidFill>
                  <a:schemeClr val="dk1"/>
                </a:solidFill>
                <a:latin typeface="Inconsolata"/>
                <a:ea typeface="Inconsolata"/>
                <a:cs typeface="Inconsolata"/>
                <a:sym typeface="Inconsolata"/>
              </a:defRPr>
            </a:lvl6pPr>
            <a:lvl7pPr indent="-317500" lvl="6" marL="3200400" marR="0" rtl="0" algn="l">
              <a:lnSpc>
                <a:spcPct val="100000"/>
              </a:lnSpc>
              <a:spcBef>
                <a:spcPts val="1600"/>
              </a:spcBef>
              <a:spcAft>
                <a:spcPts val="0"/>
              </a:spcAft>
              <a:buClr>
                <a:schemeClr val="dk1"/>
              </a:buClr>
              <a:buSzPts val="1400"/>
              <a:buFont typeface="Inconsolata"/>
              <a:buChar char="●"/>
              <a:defRPr b="0" i="0" sz="1400" u="none" cap="none" strike="noStrike">
                <a:solidFill>
                  <a:schemeClr val="dk1"/>
                </a:solidFill>
                <a:latin typeface="Inconsolata"/>
                <a:ea typeface="Inconsolata"/>
                <a:cs typeface="Inconsolata"/>
                <a:sym typeface="Inconsolata"/>
              </a:defRPr>
            </a:lvl7pPr>
            <a:lvl8pPr indent="-317500" lvl="7" marL="3657600" marR="0" rtl="0" algn="l">
              <a:lnSpc>
                <a:spcPct val="100000"/>
              </a:lnSpc>
              <a:spcBef>
                <a:spcPts val="1600"/>
              </a:spcBef>
              <a:spcAft>
                <a:spcPts val="0"/>
              </a:spcAft>
              <a:buClr>
                <a:schemeClr val="dk1"/>
              </a:buClr>
              <a:buSzPts val="1400"/>
              <a:buFont typeface="Inconsolata"/>
              <a:buChar char="○"/>
              <a:defRPr b="0" i="0" sz="1400" u="none" cap="none" strike="noStrike">
                <a:solidFill>
                  <a:schemeClr val="dk1"/>
                </a:solidFill>
                <a:latin typeface="Inconsolata"/>
                <a:ea typeface="Inconsolata"/>
                <a:cs typeface="Inconsolata"/>
                <a:sym typeface="Inconsolata"/>
              </a:defRPr>
            </a:lvl8pPr>
            <a:lvl9pPr indent="-317500" lvl="8" marL="4114800" marR="0" rtl="0" algn="l">
              <a:lnSpc>
                <a:spcPct val="100000"/>
              </a:lnSpc>
              <a:spcBef>
                <a:spcPts val="1600"/>
              </a:spcBef>
              <a:spcAft>
                <a:spcPts val="1600"/>
              </a:spcAft>
              <a:buClr>
                <a:schemeClr val="dk1"/>
              </a:buClr>
              <a:buSzPts val="1400"/>
              <a:buFont typeface="Inconsolata"/>
              <a:buChar char="■"/>
              <a:defRPr b="0" i="0" sz="1400" u="none" cap="none" strike="noStrike">
                <a:solidFill>
                  <a:schemeClr val="dk1"/>
                </a:solidFill>
                <a:latin typeface="Inconsolata"/>
                <a:ea typeface="Inconsolata"/>
                <a:cs typeface="Inconsolata"/>
                <a:sym typeface="Inconsolata"/>
              </a:defRPr>
            </a:lvl9pPr>
          </a:lstStyle>
          <a:p/>
        </p:txBody>
      </p:sp>
      <p:sp>
        <p:nvSpPr>
          <p:cNvPr id="8" name="Google Shape;8;p5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accent2"/>
                </a:solidFill>
                <a:latin typeface="Inconsolata"/>
                <a:ea typeface="Inconsolata"/>
                <a:cs typeface="Inconsolata"/>
                <a:sym typeface="Inconsolata"/>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accent2"/>
                </a:solidFill>
                <a:latin typeface="Inconsolata"/>
                <a:ea typeface="Inconsolata"/>
                <a:cs typeface="Inconsolata"/>
                <a:sym typeface="Inconsolata"/>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accent2"/>
                </a:solidFill>
                <a:latin typeface="Inconsolata"/>
                <a:ea typeface="Inconsolata"/>
                <a:cs typeface="Inconsolata"/>
                <a:sym typeface="Inconsolata"/>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accent2"/>
                </a:solidFill>
                <a:latin typeface="Inconsolata"/>
                <a:ea typeface="Inconsolata"/>
                <a:cs typeface="Inconsolata"/>
                <a:sym typeface="Inconsolata"/>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accent2"/>
                </a:solidFill>
                <a:latin typeface="Inconsolata"/>
                <a:ea typeface="Inconsolata"/>
                <a:cs typeface="Inconsolata"/>
                <a:sym typeface="Inconsolata"/>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accent2"/>
                </a:solidFill>
                <a:latin typeface="Inconsolata"/>
                <a:ea typeface="Inconsolata"/>
                <a:cs typeface="Inconsolata"/>
                <a:sym typeface="Inconsolata"/>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accent2"/>
                </a:solidFill>
                <a:latin typeface="Inconsolata"/>
                <a:ea typeface="Inconsolata"/>
                <a:cs typeface="Inconsolata"/>
                <a:sym typeface="Inconsolata"/>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accent2"/>
                </a:solidFill>
                <a:latin typeface="Inconsolata"/>
                <a:ea typeface="Inconsolata"/>
                <a:cs typeface="Inconsolata"/>
                <a:sym typeface="Inconsolata"/>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accent2"/>
                </a:solidFill>
                <a:latin typeface="Inconsolata"/>
                <a:ea typeface="Inconsolata"/>
                <a:cs typeface="Inconsolata"/>
                <a:sym typeface="Inconsolat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3.png"/><Relationship Id="rId7"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306" name="Shape 306"/>
        <p:cNvGrpSpPr/>
        <p:nvPr/>
      </p:nvGrpSpPr>
      <p:grpSpPr>
        <a:xfrm>
          <a:off x="0" y="0"/>
          <a:ext cx="0" cy="0"/>
          <a:chOff x="0" y="0"/>
          <a:chExt cx="0" cy="0"/>
        </a:xfrm>
      </p:grpSpPr>
      <p:sp>
        <p:nvSpPr>
          <p:cNvPr id="307" name="Google Shape;307;p1"/>
          <p:cNvSpPr txBox="1"/>
          <p:nvPr>
            <p:ph type="ctrTitle"/>
          </p:nvPr>
        </p:nvSpPr>
        <p:spPr>
          <a:xfrm>
            <a:off x="1133300" y="1036963"/>
            <a:ext cx="6469500" cy="1958100"/>
          </a:xfrm>
          <a:prstGeom prst="rect">
            <a:avLst/>
          </a:prstGeom>
          <a:noFill/>
          <a:ln>
            <a:noFill/>
          </a:ln>
        </p:spPr>
        <p:txBody>
          <a:bodyPr anchorCtr="0" anchor="ctr" bIns="91425" lIns="0" spcFirstLastPara="1" rIns="0" wrap="square" tIns="91425">
            <a:noAutofit/>
          </a:bodyPr>
          <a:lstStyle/>
          <a:p>
            <a:pPr indent="0" lvl="0" marL="0" rtl="0" algn="l">
              <a:lnSpc>
                <a:spcPct val="100000"/>
              </a:lnSpc>
              <a:spcBef>
                <a:spcPts val="0"/>
              </a:spcBef>
              <a:spcAft>
                <a:spcPts val="0"/>
              </a:spcAft>
              <a:buSzPts val="5200"/>
              <a:buNone/>
            </a:pPr>
            <a:r>
              <a:rPr lang="en">
                <a:solidFill>
                  <a:schemeClr val="lt1"/>
                </a:solidFill>
              </a:rPr>
              <a:t>Welcome to Programming</a:t>
            </a:r>
            <a:endParaRPr>
              <a:solidFill>
                <a:schemeClr val="lt1"/>
              </a:solidFill>
            </a:endParaRPr>
          </a:p>
        </p:txBody>
      </p:sp>
      <p:sp>
        <p:nvSpPr>
          <p:cNvPr id="308" name="Google Shape;308;p1"/>
          <p:cNvSpPr txBox="1"/>
          <p:nvPr>
            <p:ph idx="12" type="sldNum"/>
          </p:nvPr>
        </p:nvSpPr>
        <p:spPr>
          <a:xfrm>
            <a:off x="7875300" y="4434050"/>
            <a:ext cx="548700" cy="170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600"/>
              <a:buNone/>
            </a:pPr>
            <a:r>
              <a:rPr lang="en">
                <a:solidFill>
                  <a:schemeClr val="accent2"/>
                </a:solidFill>
              </a:rPr>
              <a:t>00</a:t>
            </a:r>
            <a:fld id="{00000000-1234-1234-1234-123412341234}" type="slidenum">
              <a:rPr lang="en">
                <a:solidFill>
                  <a:schemeClr val="accent2"/>
                </a:solidFill>
              </a:rPr>
              <a:t>‹#›</a:t>
            </a:fld>
            <a:endParaRPr>
              <a:solidFill>
                <a:schemeClr val="accent2"/>
              </a:solidFill>
            </a:endParaRPr>
          </a:p>
        </p:txBody>
      </p:sp>
      <p:sp>
        <p:nvSpPr>
          <p:cNvPr id="309" name="Google Shape;309;p1"/>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
          <p:cNvSpPr/>
          <p:nvPr/>
        </p:nvSpPr>
        <p:spPr>
          <a:xfrm>
            <a:off x="6544825" y="4438425"/>
            <a:ext cx="1071300" cy="170400"/>
          </a:xfrm>
          <a:prstGeom prst="roundRect">
            <a:avLst>
              <a:gd fmla="val 50000" name="adj"/>
            </a:avLst>
          </a:prstGeom>
          <a:noFill/>
          <a:ln cap="flat" cmpd="sng" w="19050">
            <a:solidFill>
              <a:schemeClr val="accent2"/>
            </a:solidFill>
            <a:prstDash val="solid"/>
            <a:round/>
            <a:headEnd len="sm" w="sm" type="none"/>
            <a:tailEnd len="sm" w="sm" type="none"/>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440" name="Shape 440"/>
        <p:cNvGrpSpPr/>
        <p:nvPr/>
      </p:nvGrpSpPr>
      <p:grpSpPr>
        <a:xfrm>
          <a:off x="0" y="0"/>
          <a:ext cx="0" cy="0"/>
          <a:chOff x="0" y="0"/>
          <a:chExt cx="0" cy="0"/>
        </a:xfrm>
      </p:grpSpPr>
      <p:sp>
        <p:nvSpPr>
          <p:cNvPr id="441" name="Google Shape;441;p7"/>
          <p:cNvSpPr txBox="1"/>
          <p:nvPr>
            <p:ph idx="3" type="subTitle"/>
          </p:nvPr>
        </p:nvSpPr>
        <p:spPr>
          <a:xfrm>
            <a:off x="1372963" y="2883677"/>
            <a:ext cx="2743200" cy="797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Print is the name of a “function” just like in math a function takes in an input and “outputs” something in return. </a:t>
            </a:r>
            <a:endParaRPr/>
          </a:p>
        </p:txBody>
      </p:sp>
      <p:sp>
        <p:nvSpPr>
          <p:cNvPr id="442" name="Google Shape;442;p7"/>
          <p:cNvSpPr txBox="1"/>
          <p:nvPr>
            <p:ph idx="4" type="subTitle"/>
          </p:nvPr>
        </p:nvSpPr>
        <p:spPr>
          <a:xfrm>
            <a:off x="5027838" y="2883677"/>
            <a:ext cx="2743200" cy="797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“Hello World” was inside the bracket which is the “input” of the function.</a:t>
            </a:r>
            <a:endParaRPr/>
          </a:p>
        </p:txBody>
      </p:sp>
      <p:sp>
        <p:nvSpPr>
          <p:cNvPr id="443" name="Google Shape;443;p7"/>
          <p:cNvSpPr txBox="1"/>
          <p:nvPr>
            <p:ph idx="1" type="subTitle"/>
          </p:nvPr>
        </p:nvSpPr>
        <p:spPr>
          <a:xfrm>
            <a:off x="1372963" y="2571175"/>
            <a:ext cx="2743200" cy="311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500"/>
              <a:buNone/>
            </a:pPr>
            <a:r>
              <a:rPr lang="en"/>
              <a:t>Print( )</a:t>
            </a:r>
            <a:endParaRPr/>
          </a:p>
        </p:txBody>
      </p:sp>
      <p:sp>
        <p:nvSpPr>
          <p:cNvPr id="444" name="Google Shape;444;p7"/>
          <p:cNvSpPr txBox="1"/>
          <p:nvPr>
            <p:ph idx="2" type="subTitle"/>
          </p:nvPr>
        </p:nvSpPr>
        <p:spPr>
          <a:xfrm>
            <a:off x="5027838" y="2571175"/>
            <a:ext cx="2743200" cy="311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500"/>
              <a:buNone/>
            </a:pPr>
            <a:r>
              <a:rPr lang="en"/>
              <a:t>“Hello World”</a:t>
            </a:r>
            <a:endParaRPr/>
          </a:p>
        </p:txBody>
      </p:sp>
      <p:sp>
        <p:nvSpPr>
          <p:cNvPr id="445" name="Google Shape;445;p7"/>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t>What did we just do?</a:t>
            </a:r>
            <a:endParaRPr/>
          </a:p>
        </p:txBody>
      </p:sp>
      <p:grpSp>
        <p:nvGrpSpPr>
          <p:cNvPr id="446" name="Google Shape;446;p7"/>
          <p:cNvGrpSpPr/>
          <p:nvPr/>
        </p:nvGrpSpPr>
        <p:grpSpPr>
          <a:xfrm>
            <a:off x="2556432" y="1629133"/>
            <a:ext cx="376261" cy="376207"/>
            <a:chOff x="4817669" y="3638161"/>
            <a:chExt cx="376261" cy="376207"/>
          </a:xfrm>
        </p:grpSpPr>
        <p:sp>
          <p:nvSpPr>
            <p:cNvPr id="447" name="Google Shape;447;p7"/>
            <p:cNvSpPr/>
            <p:nvPr/>
          </p:nvSpPr>
          <p:spPr>
            <a:xfrm>
              <a:off x="4817669" y="3638161"/>
              <a:ext cx="376261" cy="376207"/>
            </a:xfrm>
            <a:custGeom>
              <a:rect b="b" l="l" r="r" t="t"/>
              <a:pathLst>
                <a:path extrusionOk="0" h="13975" w="13977">
                  <a:moveTo>
                    <a:pt x="1747" y="546"/>
                  </a:moveTo>
                  <a:lnTo>
                    <a:pt x="1747" y="1747"/>
                  </a:lnTo>
                  <a:lnTo>
                    <a:pt x="546" y="1747"/>
                  </a:lnTo>
                  <a:lnTo>
                    <a:pt x="546" y="546"/>
                  </a:lnTo>
                  <a:close/>
                  <a:moveTo>
                    <a:pt x="7589" y="546"/>
                  </a:moveTo>
                  <a:lnTo>
                    <a:pt x="7589" y="1747"/>
                  </a:lnTo>
                  <a:lnTo>
                    <a:pt x="6388" y="1747"/>
                  </a:lnTo>
                  <a:lnTo>
                    <a:pt x="6388" y="546"/>
                  </a:lnTo>
                  <a:close/>
                  <a:moveTo>
                    <a:pt x="13431" y="546"/>
                  </a:moveTo>
                  <a:lnTo>
                    <a:pt x="13431" y="1747"/>
                  </a:lnTo>
                  <a:lnTo>
                    <a:pt x="12231" y="1747"/>
                  </a:lnTo>
                  <a:lnTo>
                    <a:pt x="12231" y="546"/>
                  </a:lnTo>
                  <a:close/>
                  <a:moveTo>
                    <a:pt x="13431" y="6386"/>
                  </a:moveTo>
                  <a:lnTo>
                    <a:pt x="13431" y="7587"/>
                  </a:lnTo>
                  <a:lnTo>
                    <a:pt x="12231" y="7587"/>
                  </a:lnTo>
                  <a:lnTo>
                    <a:pt x="12231" y="6386"/>
                  </a:lnTo>
                  <a:close/>
                  <a:moveTo>
                    <a:pt x="1747" y="6388"/>
                  </a:moveTo>
                  <a:lnTo>
                    <a:pt x="1747" y="7589"/>
                  </a:lnTo>
                  <a:lnTo>
                    <a:pt x="546" y="7589"/>
                  </a:lnTo>
                  <a:lnTo>
                    <a:pt x="546" y="6388"/>
                  </a:lnTo>
                  <a:close/>
                  <a:moveTo>
                    <a:pt x="1747" y="12228"/>
                  </a:moveTo>
                  <a:lnTo>
                    <a:pt x="1747" y="13429"/>
                  </a:lnTo>
                  <a:lnTo>
                    <a:pt x="546" y="13429"/>
                  </a:lnTo>
                  <a:lnTo>
                    <a:pt x="546" y="12228"/>
                  </a:lnTo>
                  <a:close/>
                  <a:moveTo>
                    <a:pt x="7589" y="12228"/>
                  </a:moveTo>
                  <a:lnTo>
                    <a:pt x="7589" y="13429"/>
                  </a:lnTo>
                  <a:lnTo>
                    <a:pt x="6388" y="13429"/>
                  </a:lnTo>
                  <a:lnTo>
                    <a:pt x="6388" y="12228"/>
                  </a:lnTo>
                  <a:close/>
                  <a:moveTo>
                    <a:pt x="13431" y="12228"/>
                  </a:moveTo>
                  <a:lnTo>
                    <a:pt x="13431" y="13429"/>
                  </a:lnTo>
                  <a:lnTo>
                    <a:pt x="12231" y="13429"/>
                  </a:lnTo>
                  <a:lnTo>
                    <a:pt x="12231" y="12228"/>
                  </a:lnTo>
                  <a:close/>
                  <a:moveTo>
                    <a:pt x="274" y="0"/>
                  </a:moveTo>
                  <a:cubicBezTo>
                    <a:pt x="123" y="0"/>
                    <a:pt x="1" y="122"/>
                    <a:pt x="1" y="273"/>
                  </a:cubicBezTo>
                  <a:lnTo>
                    <a:pt x="1" y="2019"/>
                  </a:lnTo>
                  <a:cubicBezTo>
                    <a:pt x="1" y="2170"/>
                    <a:pt x="123" y="2292"/>
                    <a:pt x="274" y="2292"/>
                  </a:cubicBezTo>
                  <a:lnTo>
                    <a:pt x="874" y="2292"/>
                  </a:lnTo>
                  <a:lnTo>
                    <a:pt x="874" y="5841"/>
                  </a:lnTo>
                  <a:lnTo>
                    <a:pt x="274" y="5841"/>
                  </a:lnTo>
                  <a:cubicBezTo>
                    <a:pt x="123" y="5841"/>
                    <a:pt x="1" y="5963"/>
                    <a:pt x="1" y="6114"/>
                  </a:cubicBezTo>
                  <a:lnTo>
                    <a:pt x="1" y="7861"/>
                  </a:lnTo>
                  <a:cubicBezTo>
                    <a:pt x="1" y="8012"/>
                    <a:pt x="123" y="8134"/>
                    <a:pt x="274" y="8134"/>
                  </a:cubicBezTo>
                  <a:lnTo>
                    <a:pt x="874" y="8134"/>
                  </a:lnTo>
                  <a:lnTo>
                    <a:pt x="874" y="11683"/>
                  </a:lnTo>
                  <a:lnTo>
                    <a:pt x="274" y="11683"/>
                  </a:lnTo>
                  <a:cubicBezTo>
                    <a:pt x="123" y="11683"/>
                    <a:pt x="1" y="11805"/>
                    <a:pt x="1" y="11956"/>
                  </a:cubicBezTo>
                  <a:lnTo>
                    <a:pt x="1" y="13702"/>
                  </a:lnTo>
                  <a:cubicBezTo>
                    <a:pt x="1" y="13853"/>
                    <a:pt x="123" y="13974"/>
                    <a:pt x="274" y="13974"/>
                  </a:cubicBezTo>
                  <a:lnTo>
                    <a:pt x="2020" y="13974"/>
                  </a:lnTo>
                  <a:cubicBezTo>
                    <a:pt x="2171" y="13974"/>
                    <a:pt x="2294" y="13853"/>
                    <a:pt x="2294" y="13702"/>
                  </a:cubicBezTo>
                  <a:lnTo>
                    <a:pt x="2294" y="13101"/>
                  </a:lnTo>
                  <a:lnTo>
                    <a:pt x="5841" y="13101"/>
                  </a:lnTo>
                  <a:lnTo>
                    <a:pt x="5841" y="13702"/>
                  </a:lnTo>
                  <a:cubicBezTo>
                    <a:pt x="5841" y="13853"/>
                    <a:pt x="5965" y="13974"/>
                    <a:pt x="6114" y="13974"/>
                  </a:cubicBezTo>
                  <a:lnTo>
                    <a:pt x="7862" y="13974"/>
                  </a:lnTo>
                  <a:cubicBezTo>
                    <a:pt x="8013" y="13974"/>
                    <a:pt x="8135" y="13853"/>
                    <a:pt x="8135" y="13702"/>
                  </a:cubicBezTo>
                  <a:lnTo>
                    <a:pt x="8135" y="13101"/>
                  </a:lnTo>
                  <a:lnTo>
                    <a:pt x="11684" y="13101"/>
                  </a:lnTo>
                  <a:lnTo>
                    <a:pt x="11684" y="13702"/>
                  </a:lnTo>
                  <a:cubicBezTo>
                    <a:pt x="11684" y="13853"/>
                    <a:pt x="11805" y="13974"/>
                    <a:pt x="11956" y="13974"/>
                  </a:cubicBezTo>
                  <a:lnTo>
                    <a:pt x="13702" y="13974"/>
                  </a:lnTo>
                  <a:cubicBezTo>
                    <a:pt x="13853" y="13974"/>
                    <a:pt x="13977" y="13853"/>
                    <a:pt x="13977" y="13702"/>
                  </a:cubicBezTo>
                  <a:lnTo>
                    <a:pt x="13977" y="11956"/>
                  </a:lnTo>
                  <a:cubicBezTo>
                    <a:pt x="13977" y="11805"/>
                    <a:pt x="13853" y="11681"/>
                    <a:pt x="13702" y="11681"/>
                  </a:cubicBezTo>
                  <a:lnTo>
                    <a:pt x="13102" y="11681"/>
                  </a:lnTo>
                  <a:lnTo>
                    <a:pt x="13102" y="8134"/>
                  </a:lnTo>
                  <a:lnTo>
                    <a:pt x="13702" y="8134"/>
                  </a:lnTo>
                  <a:cubicBezTo>
                    <a:pt x="13853" y="8134"/>
                    <a:pt x="13977" y="8011"/>
                    <a:pt x="13977" y="7860"/>
                  </a:cubicBezTo>
                  <a:lnTo>
                    <a:pt x="13977" y="6114"/>
                  </a:lnTo>
                  <a:cubicBezTo>
                    <a:pt x="13977" y="5963"/>
                    <a:pt x="13853" y="5841"/>
                    <a:pt x="13702" y="5841"/>
                  </a:cubicBezTo>
                  <a:lnTo>
                    <a:pt x="13102" y="5841"/>
                  </a:lnTo>
                  <a:lnTo>
                    <a:pt x="13102" y="2292"/>
                  </a:lnTo>
                  <a:lnTo>
                    <a:pt x="13702" y="2292"/>
                  </a:lnTo>
                  <a:cubicBezTo>
                    <a:pt x="13853" y="2292"/>
                    <a:pt x="13977" y="2170"/>
                    <a:pt x="13977" y="2019"/>
                  </a:cubicBezTo>
                  <a:lnTo>
                    <a:pt x="13977" y="273"/>
                  </a:lnTo>
                  <a:cubicBezTo>
                    <a:pt x="13977" y="122"/>
                    <a:pt x="13853" y="0"/>
                    <a:pt x="13702" y="0"/>
                  </a:cubicBezTo>
                  <a:lnTo>
                    <a:pt x="11956" y="0"/>
                  </a:lnTo>
                  <a:cubicBezTo>
                    <a:pt x="11805" y="0"/>
                    <a:pt x="11684" y="122"/>
                    <a:pt x="11684" y="273"/>
                  </a:cubicBezTo>
                  <a:lnTo>
                    <a:pt x="11684" y="874"/>
                  </a:lnTo>
                  <a:lnTo>
                    <a:pt x="8135" y="874"/>
                  </a:lnTo>
                  <a:lnTo>
                    <a:pt x="8135" y="273"/>
                  </a:lnTo>
                  <a:cubicBezTo>
                    <a:pt x="8135" y="122"/>
                    <a:pt x="8013" y="0"/>
                    <a:pt x="7862" y="0"/>
                  </a:cubicBezTo>
                  <a:lnTo>
                    <a:pt x="6114" y="0"/>
                  </a:lnTo>
                  <a:cubicBezTo>
                    <a:pt x="5965" y="0"/>
                    <a:pt x="5841" y="122"/>
                    <a:pt x="5841" y="273"/>
                  </a:cubicBezTo>
                  <a:lnTo>
                    <a:pt x="5841" y="874"/>
                  </a:lnTo>
                  <a:lnTo>
                    <a:pt x="4477" y="874"/>
                  </a:lnTo>
                  <a:cubicBezTo>
                    <a:pt x="4474" y="873"/>
                    <a:pt x="4471" y="873"/>
                    <a:pt x="4468" y="873"/>
                  </a:cubicBezTo>
                  <a:cubicBezTo>
                    <a:pt x="4319" y="873"/>
                    <a:pt x="4196" y="995"/>
                    <a:pt x="4196" y="1146"/>
                  </a:cubicBezTo>
                  <a:cubicBezTo>
                    <a:pt x="4196" y="1297"/>
                    <a:pt x="4319" y="1419"/>
                    <a:pt x="4468" y="1419"/>
                  </a:cubicBezTo>
                  <a:cubicBezTo>
                    <a:pt x="4471" y="1419"/>
                    <a:pt x="4474" y="1419"/>
                    <a:pt x="4477" y="1419"/>
                  </a:cubicBezTo>
                  <a:lnTo>
                    <a:pt x="5841" y="1419"/>
                  </a:lnTo>
                  <a:lnTo>
                    <a:pt x="5841" y="2019"/>
                  </a:lnTo>
                  <a:cubicBezTo>
                    <a:pt x="5841" y="2170"/>
                    <a:pt x="5965" y="2292"/>
                    <a:pt x="6114" y="2292"/>
                  </a:cubicBezTo>
                  <a:lnTo>
                    <a:pt x="7862" y="2292"/>
                  </a:lnTo>
                  <a:cubicBezTo>
                    <a:pt x="8013" y="2292"/>
                    <a:pt x="8135" y="2170"/>
                    <a:pt x="8135" y="2019"/>
                  </a:cubicBezTo>
                  <a:lnTo>
                    <a:pt x="8135" y="1419"/>
                  </a:lnTo>
                  <a:lnTo>
                    <a:pt x="11684" y="1419"/>
                  </a:lnTo>
                  <a:lnTo>
                    <a:pt x="11684" y="2019"/>
                  </a:lnTo>
                  <a:cubicBezTo>
                    <a:pt x="11684" y="2170"/>
                    <a:pt x="11805" y="2292"/>
                    <a:pt x="11956" y="2292"/>
                  </a:cubicBezTo>
                  <a:lnTo>
                    <a:pt x="12557" y="2292"/>
                  </a:lnTo>
                  <a:lnTo>
                    <a:pt x="12557" y="5841"/>
                  </a:lnTo>
                  <a:lnTo>
                    <a:pt x="11956" y="5841"/>
                  </a:lnTo>
                  <a:cubicBezTo>
                    <a:pt x="11805" y="5841"/>
                    <a:pt x="11684" y="5963"/>
                    <a:pt x="11684" y="6114"/>
                  </a:cubicBezTo>
                  <a:lnTo>
                    <a:pt x="11684" y="7861"/>
                  </a:lnTo>
                  <a:cubicBezTo>
                    <a:pt x="11684" y="8012"/>
                    <a:pt x="11805" y="8134"/>
                    <a:pt x="11956" y="8134"/>
                  </a:cubicBezTo>
                  <a:lnTo>
                    <a:pt x="12557" y="8134"/>
                  </a:lnTo>
                  <a:lnTo>
                    <a:pt x="12557" y="11683"/>
                  </a:lnTo>
                  <a:lnTo>
                    <a:pt x="11956" y="11683"/>
                  </a:lnTo>
                  <a:cubicBezTo>
                    <a:pt x="11805" y="11683"/>
                    <a:pt x="11684" y="11805"/>
                    <a:pt x="11684" y="11956"/>
                  </a:cubicBezTo>
                  <a:lnTo>
                    <a:pt x="11684" y="12556"/>
                  </a:lnTo>
                  <a:lnTo>
                    <a:pt x="8135" y="12556"/>
                  </a:lnTo>
                  <a:lnTo>
                    <a:pt x="8135" y="11956"/>
                  </a:lnTo>
                  <a:cubicBezTo>
                    <a:pt x="8135" y="11805"/>
                    <a:pt x="8013" y="11681"/>
                    <a:pt x="7862" y="11681"/>
                  </a:cubicBezTo>
                  <a:lnTo>
                    <a:pt x="6114" y="11681"/>
                  </a:lnTo>
                  <a:cubicBezTo>
                    <a:pt x="5965" y="11681"/>
                    <a:pt x="5841" y="11805"/>
                    <a:pt x="5841" y="11956"/>
                  </a:cubicBezTo>
                  <a:lnTo>
                    <a:pt x="5841" y="12556"/>
                  </a:lnTo>
                  <a:lnTo>
                    <a:pt x="2294" y="12556"/>
                  </a:lnTo>
                  <a:lnTo>
                    <a:pt x="2294" y="11956"/>
                  </a:lnTo>
                  <a:cubicBezTo>
                    <a:pt x="2294" y="11805"/>
                    <a:pt x="2171" y="11681"/>
                    <a:pt x="2020" y="11681"/>
                  </a:cubicBezTo>
                  <a:lnTo>
                    <a:pt x="1419" y="11681"/>
                  </a:lnTo>
                  <a:lnTo>
                    <a:pt x="1419" y="8134"/>
                  </a:lnTo>
                  <a:lnTo>
                    <a:pt x="2020" y="8134"/>
                  </a:lnTo>
                  <a:cubicBezTo>
                    <a:pt x="2171" y="8134"/>
                    <a:pt x="2294" y="8011"/>
                    <a:pt x="2294" y="7860"/>
                  </a:cubicBezTo>
                  <a:lnTo>
                    <a:pt x="2294" y="6114"/>
                  </a:lnTo>
                  <a:cubicBezTo>
                    <a:pt x="2294" y="5963"/>
                    <a:pt x="2171" y="5841"/>
                    <a:pt x="2020" y="5841"/>
                  </a:cubicBezTo>
                  <a:lnTo>
                    <a:pt x="1419" y="5841"/>
                  </a:lnTo>
                  <a:lnTo>
                    <a:pt x="1419" y="2292"/>
                  </a:lnTo>
                  <a:lnTo>
                    <a:pt x="2020" y="2292"/>
                  </a:lnTo>
                  <a:cubicBezTo>
                    <a:pt x="2171" y="2292"/>
                    <a:pt x="2294" y="2170"/>
                    <a:pt x="2294" y="2019"/>
                  </a:cubicBezTo>
                  <a:lnTo>
                    <a:pt x="2294" y="273"/>
                  </a:lnTo>
                  <a:cubicBezTo>
                    <a:pt x="2294" y="122"/>
                    <a:pt x="2171" y="0"/>
                    <a:pt x="202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48" name="Google Shape;448;p7"/>
            <p:cNvSpPr/>
            <p:nvPr/>
          </p:nvSpPr>
          <p:spPr>
            <a:xfrm>
              <a:off x="4897056" y="3661663"/>
              <a:ext cx="15964" cy="14698"/>
            </a:xfrm>
            <a:custGeom>
              <a:rect b="b" l="l" r="r" t="t"/>
              <a:pathLst>
                <a:path extrusionOk="0" h="546" w="593">
                  <a:moveTo>
                    <a:pt x="299" y="1"/>
                  </a:moveTo>
                  <a:cubicBezTo>
                    <a:pt x="210" y="1"/>
                    <a:pt x="124" y="44"/>
                    <a:pt x="72" y="122"/>
                  </a:cubicBezTo>
                  <a:cubicBezTo>
                    <a:pt x="1" y="229"/>
                    <a:pt x="15" y="374"/>
                    <a:pt x="106" y="466"/>
                  </a:cubicBezTo>
                  <a:cubicBezTo>
                    <a:pt x="158" y="517"/>
                    <a:pt x="228" y="546"/>
                    <a:pt x="299" y="546"/>
                  </a:cubicBezTo>
                  <a:cubicBezTo>
                    <a:pt x="431" y="546"/>
                    <a:pt x="543" y="453"/>
                    <a:pt x="567" y="327"/>
                  </a:cubicBezTo>
                  <a:cubicBezTo>
                    <a:pt x="593" y="198"/>
                    <a:pt x="525" y="70"/>
                    <a:pt x="405" y="22"/>
                  </a:cubicBezTo>
                  <a:cubicBezTo>
                    <a:pt x="370" y="7"/>
                    <a:pt x="334" y="1"/>
                    <a:pt x="299"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49" name="Google Shape;449;p7"/>
            <p:cNvSpPr/>
            <p:nvPr/>
          </p:nvSpPr>
          <p:spPr>
            <a:xfrm>
              <a:off x="4895576" y="3716014"/>
              <a:ext cx="220475" cy="220448"/>
            </a:xfrm>
            <a:custGeom>
              <a:rect b="b" l="l" r="r" t="t"/>
              <a:pathLst>
                <a:path extrusionOk="0" h="8189" w="8190">
                  <a:moveTo>
                    <a:pt x="2126" y="1144"/>
                  </a:moveTo>
                  <a:lnTo>
                    <a:pt x="2126" y="1144"/>
                  </a:lnTo>
                  <a:cubicBezTo>
                    <a:pt x="2010" y="1347"/>
                    <a:pt x="1925" y="1566"/>
                    <a:pt x="1876" y="1797"/>
                  </a:cubicBezTo>
                  <a:cubicBezTo>
                    <a:pt x="1750" y="1766"/>
                    <a:pt x="1627" y="1722"/>
                    <a:pt x="1511" y="1665"/>
                  </a:cubicBezTo>
                  <a:cubicBezTo>
                    <a:pt x="1696" y="1469"/>
                    <a:pt x="1902" y="1294"/>
                    <a:pt x="2126" y="1144"/>
                  </a:cubicBezTo>
                  <a:close/>
                  <a:moveTo>
                    <a:pt x="6062" y="1144"/>
                  </a:moveTo>
                  <a:lnTo>
                    <a:pt x="6062" y="1144"/>
                  </a:lnTo>
                  <a:cubicBezTo>
                    <a:pt x="6286" y="1294"/>
                    <a:pt x="6493" y="1469"/>
                    <a:pt x="6678" y="1665"/>
                  </a:cubicBezTo>
                  <a:cubicBezTo>
                    <a:pt x="6562" y="1722"/>
                    <a:pt x="6438" y="1766"/>
                    <a:pt x="6313" y="1797"/>
                  </a:cubicBezTo>
                  <a:cubicBezTo>
                    <a:pt x="6263" y="1566"/>
                    <a:pt x="6179" y="1347"/>
                    <a:pt x="6062" y="1144"/>
                  </a:cubicBezTo>
                  <a:close/>
                  <a:moveTo>
                    <a:pt x="3821" y="570"/>
                  </a:moveTo>
                  <a:lnTo>
                    <a:pt x="3821" y="1842"/>
                  </a:lnTo>
                  <a:lnTo>
                    <a:pt x="2425" y="1842"/>
                  </a:lnTo>
                  <a:cubicBezTo>
                    <a:pt x="2597" y="1178"/>
                    <a:pt x="3145" y="680"/>
                    <a:pt x="3821" y="570"/>
                  </a:cubicBezTo>
                  <a:close/>
                  <a:moveTo>
                    <a:pt x="4367" y="570"/>
                  </a:moveTo>
                  <a:cubicBezTo>
                    <a:pt x="5043" y="680"/>
                    <a:pt x="5591" y="1178"/>
                    <a:pt x="5763" y="1841"/>
                  </a:cubicBezTo>
                  <a:lnTo>
                    <a:pt x="4367" y="1842"/>
                  </a:lnTo>
                  <a:lnTo>
                    <a:pt x="4367" y="570"/>
                  </a:lnTo>
                  <a:close/>
                  <a:moveTo>
                    <a:pt x="1162" y="2099"/>
                  </a:moveTo>
                  <a:lnTo>
                    <a:pt x="1162" y="2100"/>
                  </a:lnTo>
                  <a:cubicBezTo>
                    <a:pt x="1368" y="2215"/>
                    <a:pt x="1592" y="2298"/>
                    <a:pt x="1826" y="2345"/>
                  </a:cubicBezTo>
                  <a:lnTo>
                    <a:pt x="1826" y="3824"/>
                  </a:lnTo>
                  <a:lnTo>
                    <a:pt x="555" y="3824"/>
                  </a:lnTo>
                  <a:cubicBezTo>
                    <a:pt x="603" y="3205"/>
                    <a:pt x="812" y="2610"/>
                    <a:pt x="1162" y="2099"/>
                  </a:cubicBezTo>
                  <a:close/>
                  <a:moveTo>
                    <a:pt x="3821" y="2387"/>
                  </a:moveTo>
                  <a:lnTo>
                    <a:pt x="3821" y="3824"/>
                  </a:lnTo>
                  <a:lnTo>
                    <a:pt x="2371" y="3824"/>
                  </a:lnTo>
                  <a:lnTo>
                    <a:pt x="2371" y="2387"/>
                  </a:lnTo>
                  <a:close/>
                  <a:moveTo>
                    <a:pt x="5817" y="2387"/>
                  </a:moveTo>
                  <a:lnTo>
                    <a:pt x="5817" y="3824"/>
                  </a:lnTo>
                  <a:lnTo>
                    <a:pt x="4367" y="3824"/>
                  </a:lnTo>
                  <a:lnTo>
                    <a:pt x="4367" y="2387"/>
                  </a:lnTo>
                  <a:close/>
                  <a:moveTo>
                    <a:pt x="7026" y="2100"/>
                  </a:moveTo>
                  <a:cubicBezTo>
                    <a:pt x="7376" y="2611"/>
                    <a:pt x="7585" y="3205"/>
                    <a:pt x="7633" y="3824"/>
                  </a:cubicBezTo>
                  <a:lnTo>
                    <a:pt x="6364" y="3824"/>
                  </a:lnTo>
                  <a:lnTo>
                    <a:pt x="6364" y="2345"/>
                  </a:lnTo>
                  <a:cubicBezTo>
                    <a:pt x="6596" y="2300"/>
                    <a:pt x="6820" y="2217"/>
                    <a:pt x="7026" y="2100"/>
                  </a:cubicBezTo>
                  <a:close/>
                  <a:moveTo>
                    <a:pt x="3821" y="4369"/>
                  </a:moveTo>
                  <a:lnTo>
                    <a:pt x="3821" y="5805"/>
                  </a:lnTo>
                  <a:lnTo>
                    <a:pt x="2371" y="5805"/>
                  </a:lnTo>
                  <a:lnTo>
                    <a:pt x="2371" y="4369"/>
                  </a:lnTo>
                  <a:close/>
                  <a:moveTo>
                    <a:pt x="5817" y="4369"/>
                  </a:moveTo>
                  <a:lnTo>
                    <a:pt x="5817" y="5805"/>
                  </a:lnTo>
                  <a:lnTo>
                    <a:pt x="4367" y="5805"/>
                  </a:lnTo>
                  <a:lnTo>
                    <a:pt x="4367" y="4369"/>
                  </a:lnTo>
                  <a:close/>
                  <a:moveTo>
                    <a:pt x="1826" y="4369"/>
                  </a:moveTo>
                  <a:lnTo>
                    <a:pt x="1826" y="5847"/>
                  </a:lnTo>
                  <a:cubicBezTo>
                    <a:pt x="1592" y="5894"/>
                    <a:pt x="1368" y="5975"/>
                    <a:pt x="1162" y="6092"/>
                  </a:cubicBezTo>
                  <a:cubicBezTo>
                    <a:pt x="812" y="5581"/>
                    <a:pt x="603" y="4986"/>
                    <a:pt x="557" y="4369"/>
                  </a:cubicBezTo>
                  <a:close/>
                  <a:moveTo>
                    <a:pt x="7633" y="4369"/>
                  </a:moveTo>
                  <a:cubicBezTo>
                    <a:pt x="7585" y="4987"/>
                    <a:pt x="7376" y="5581"/>
                    <a:pt x="7026" y="6094"/>
                  </a:cubicBezTo>
                  <a:lnTo>
                    <a:pt x="7026" y="6092"/>
                  </a:lnTo>
                  <a:cubicBezTo>
                    <a:pt x="6820" y="5975"/>
                    <a:pt x="6596" y="5894"/>
                    <a:pt x="6364" y="5847"/>
                  </a:cubicBezTo>
                  <a:lnTo>
                    <a:pt x="6364" y="4369"/>
                  </a:lnTo>
                  <a:close/>
                  <a:moveTo>
                    <a:pt x="6313" y="6394"/>
                  </a:moveTo>
                  <a:cubicBezTo>
                    <a:pt x="6438" y="6423"/>
                    <a:pt x="6562" y="6467"/>
                    <a:pt x="6678" y="6526"/>
                  </a:cubicBezTo>
                  <a:cubicBezTo>
                    <a:pt x="6493" y="6722"/>
                    <a:pt x="6286" y="6897"/>
                    <a:pt x="6062" y="7047"/>
                  </a:cubicBezTo>
                  <a:cubicBezTo>
                    <a:pt x="6179" y="6844"/>
                    <a:pt x="6263" y="6623"/>
                    <a:pt x="6313" y="6394"/>
                  </a:cubicBezTo>
                  <a:close/>
                  <a:moveTo>
                    <a:pt x="1876" y="6396"/>
                  </a:moveTo>
                  <a:cubicBezTo>
                    <a:pt x="1925" y="6625"/>
                    <a:pt x="2010" y="6844"/>
                    <a:pt x="2126" y="7048"/>
                  </a:cubicBezTo>
                  <a:cubicBezTo>
                    <a:pt x="1902" y="6897"/>
                    <a:pt x="1695" y="6722"/>
                    <a:pt x="1510" y="6526"/>
                  </a:cubicBezTo>
                  <a:lnTo>
                    <a:pt x="1511" y="6526"/>
                  </a:lnTo>
                  <a:cubicBezTo>
                    <a:pt x="1627" y="6469"/>
                    <a:pt x="1750" y="6425"/>
                    <a:pt x="1876" y="6396"/>
                  </a:cubicBezTo>
                  <a:close/>
                  <a:moveTo>
                    <a:pt x="3821" y="6350"/>
                  </a:moveTo>
                  <a:lnTo>
                    <a:pt x="3821" y="7621"/>
                  </a:lnTo>
                  <a:cubicBezTo>
                    <a:pt x="3145" y="7512"/>
                    <a:pt x="2597" y="7012"/>
                    <a:pt x="2425" y="6350"/>
                  </a:cubicBezTo>
                  <a:close/>
                  <a:moveTo>
                    <a:pt x="5763" y="6350"/>
                  </a:moveTo>
                  <a:cubicBezTo>
                    <a:pt x="5591" y="7012"/>
                    <a:pt x="5043" y="7512"/>
                    <a:pt x="4367" y="7621"/>
                  </a:cubicBezTo>
                  <a:lnTo>
                    <a:pt x="4367" y="6350"/>
                  </a:lnTo>
                  <a:close/>
                  <a:moveTo>
                    <a:pt x="4095" y="0"/>
                  </a:moveTo>
                  <a:cubicBezTo>
                    <a:pt x="1836" y="0"/>
                    <a:pt x="0" y="1837"/>
                    <a:pt x="0" y="4095"/>
                  </a:cubicBezTo>
                  <a:cubicBezTo>
                    <a:pt x="0" y="6354"/>
                    <a:pt x="1837" y="8189"/>
                    <a:pt x="4095" y="8189"/>
                  </a:cubicBezTo>
                  <a:cubicBezTo>
                    <a:pt x="6352" y="8189"/>
                    <a:pt x="8189" y="6354"/>
                    <a:pt x="8189" y="4095"/>
                  </a:cubicBezTo>
                  <a:cubicBezTo>
                    <a:pt x="8189" y="1837"/>
                    <a:pt x="6352" y="0"/>
                    <a:pt x="409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grpSp>
        <p:nvGrpSpPr>
          <p:cNvPr id="450" name="Google Shape;450;p7"/>
          <p:cNvGrpSpPr/>
          <p:nvPr/>
        </p:nvGrpSpPr>
        <p:grpSpPr>
          <a:xfrm>
            <a:off x="6209180" y="1629146"/>
            <a:ext cx="380514" cy="376180"/>
            <a:chOff x="8063441" y="3032031"/>
            <a:chExt cx="380514" cy="376180"/>
          </a:xfrm>
        </p:grpSpPr>
        <p:sp>
          <p:nvSpPr>
            <p:cNvPr id="451" name="Google Shape;451;p7"/>
            <p:cNvSpPr/>
            <p:nvPr/>
          </p:nvSpPr>
          <p:spPr>
            <a:xfrm>
              <a:off x="8248489" y="3156132"/>
              <a:ext cx="14752" cy="35319"/>
            </a:xfrm>
            <a:custGeom>
              <a:rect b="b" l="l" r="r" t="t"/>
              <a:pathLst>
                <a:path extrusionOk="0" h="1312" w="548">
                  <a:moveTo>
                    <a:pt x="275" y="0"/>
                  </a:moveTo>
                  <a:cubicBezTo>
                    <a:pt x="124" y="0"/>
                    <a:pt x="0" y="124"/>
                    <a:pt x="0" y="275"/>
                  </a:cubicBezTo>
                  <a:lnTo>
                    <a:pt x="0" y="1039"/>
                  </a:lnTo>
                  <a:cubicBezTo>
                    <a:pt x="0" y="1190"/>
                    <a:pt x="124" y="1312"/>
                    <a:pt x="275" y="1312"/>
                  </a:cubicBezTo>
                  <a:cubicBezTo>
                    <a:pt x="424" y="1312"/>
                    <a:pt x="547" y="1190"/>
                    <a:pt x="547" y="1039"/>
                  </a:cubicBezTo>
                  <a:lnTo>
                    <a:pt x="547" y="275"/>
                  </a:lnTo>
                  <a:cubicBezTo>
                    <a:pt x="547" y="124"/>
                    <a:pt x="426" y="0"/>
                    <a:pt x="27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52" name="Google Shape;452;p7"/>
            <p:cNvSpPr/>
            <p:nvPr/>
          </p:nvSpPr>
          <p:spPr>
            <a:xfrm>
              <a:off x="8063441" y="3036742"/>
              <a:ext cx="380514" cy="371469"/>
            </a:xfrm>
            <a:custGeom>
              <a:rect b="b" l="l" r="r" t="t"/>
              <a:pathLst>
                <a:path extrusionOk="0" h="13799" w="14135">
                  <a:moveTo>
                    <a:pt x="11849" y="11662"/>
                  </a:moveTo>
                  <a:cubicBezTo>
                    <a:pt x="11977" y="11662"/>
                    <a:pt x="12100" y="11713"/>
                    <a:pt x="12191" y="11805"/>
                  </a:cubicBezTo>
                  <a:cubicBezTo>
                    <a:pt x="12356" y="11970"/>
                    <a:pt x="12381" y="12230"/>
                    <a:pt x="12251" y="12424"/>
                  </a:cubicBezTo>
                  <a:cubicBezTo>
                    <a:pt x="12158" y="12564"/>
                    <a:pt x="12003" y="12643"/>
                    <a:pt x="11844" y="12643"/>
                  </a:cubicBezTo>
                  <a:cubicBezTo>
                    <a:pt x="11780" y="12643"/>
                    <a:pt x="11716" y="12630"/>
                    <a:pt x="11655" y="12605"/>
                  </a:cubicBezTo>
                  <a:cubicBezTo>
                    <a:pt x="11439" y="12515"/>
                    <a:pt x="11316" y="12287"/>
                    <a:pt x="11362" y="12056"/>
                  </a:cubicBezTo>
                  <a:cubicBezTo>
                    <a:pt x="11407" y="11827"/>
                    <a:pt x="11608" y="11662"/>
                    <a:pt x="11844" y="11662"/>
                  </a:cubicBezTo>
                  <a:cubicBezTo>
                    <a:pt x="11845" y="11662"/>
                    <a:pt x="11847" y="11662"/>
                    <a:pt x="11849" y="11662"/>
                  </a:cubicBezTo>
                  <a:close/>
                  <a:moveTo>
                    <a:pt x="2449" y="11660"/>
                  </a:moveTo>
                  <a:cubicBezTo>
                    <a:pt x="2702" y="11660"/>
                    <a:pt x="2944" y="11856"/>
                    <a:pt x="2944" y="12152"/>
                  </a:cubicBezTo>
                  <a:cubicBezTo>
                    <a:pt x="2944" y="12424"/>
                    <a:pt x="2725" y="12644"/>
                    <a:pt x="2454" y="12644"/>
                  </a:cubicBezTo>
                  <a:cubicBezTo>
                    <a:pt x="2016" y="12644"/>
                    <a:pt x="1797" y="12114"/>
                    <a:pt x="2107" y="11805"/>
                  </a:cubicBezTo>
                  <a:cubicBezTo>
                    <a:pt x="2206" y="11705"/>
                    <a:pt x="2329" y="11660"/>
                    <a:pt x="2449" y="11660"/>
                  </a:cubicBezTo>
                  <a:close/>
                  <a:moveTo>
                    <a:pt x="7145" y="12489"/>
                  </a:moveTo>
                  <a:cubicBezTo>
                    <a:pt x="7341" y="12489"/>
                    <a:pt x="7530" y="12642"/>
                    <a:pt x="7530" y="12872"/>
                  </a:cubicBezTo>
                  <a:cubicBezTo>
                    <a:pt x="7530" y="13083"/>
                    <a:pt x="7360" y="13254"/>
                    <a:pt x="7149" y="13255"/>
                  </a:cubicBezTo>
                  <a:cubicBezTo>
                    <a:pt x="6808" y="13255"/>
                    <a:pt x="6638" y="12843"/>
                    <a:pt x="6878" y="12601"/>
                  </a:cubicBezTo>
                  <a:cubicBezTo>
                    <a:pt x="6955" y="12524"/>
                    <a:pt x="7051" y="12489"/>
                    <a:pt x="7145" y="12489"/>
                  </a:cubicBezTo>
                  <a:close/>
                  <a:moveTo>
                    <a:pt x="6048" y="1"/>
                  </a:moveTo>
                  <a:cubicBezTo>
                    <a:pt x="6020" y="1"/>
                    <a:pt x="5991" y="5"/>
                    <a:pt x="5962" y="15"/>
                  </a:cubicBezTo>
                  <a:cubicBezTo>
                    <a:pt x="4690" y="403"/>
                    <a:pt x="3655" y="1336"/>
                    <a:pt x="3137" y="2563"/>
                  </a:cubicBezTo>
                  <a:cubicBezTo>
                    <a:pt x="1969" y="2563"/>
                    <a:pt x="1060" y="3577"/>
                    <a:pt x="1188" y="4739"/>
                  </a:cubicBezTo>
                  <a:cubicBezTo>
                    <a:pt x="398" y="5167"/>
                    <a:pt x="0" y="6078"/>
                    <a:pt x="223" y="6947"/>
                  </a:cubicBezTo>
                  <a:cubicBezTo>
                    <a:pt x="443" y="7817"/>
                    <a:pt x="1227" y="8427"/>
                    <a:pt x="2126" y="8427"/>
                  </a:cubicBezTo>
                  <a:lnTo>
                    <a:pt x="3918" y="8427"/>
                  </a:lnTo>
                  <a:lnTo>
                    <a:pt x="3918" y="10294"/>
                  </a:lnTo>
                  <a:lnTo>
                    <a:pt x="2968" y="11251"/>
                  </a:lnTo>
                  <a:cubicBezTo>
                    <a:pt x="2806" y="11159"/>
                    <a:pt x="2628" y="11114"/>
                    <a:pt x="2452" y="11114"/>
                  </a:cubicBezTo>
                  <a:cubicBezTo>
                    <a:pt x="2138" y="11114"/>
                    <a:pt x="1829" y="11257"/>
                    <a:pt x="1626" y="11522"/>
                  </a:cubicBezTo>
                  <a:cubicBezTo>
                    <a:pt x="1310" y="11936"/>
                    <a:pt x="1349" y="12519"/>
                    <a:pt x="1717" y="12887"/>
                  </a:cubicBezTo>
                  <a:cubicBezTo>
                    <a:pt x="1919" y="13089"/>
                    <a:pt x="2185" y="13192"/>
                    <a:pt x="2453" y="13192"/>
                  </a:cubicBezTo>
                  <a:cubicBezTo>
                    <a:pt x="2674" y="13192"/>
                    <a:pt x="2896" y="13121"/>
                    <a:pt x="3084" y="12978"/>
                  </a:cubicBezTo>
                  <a:cubicBezTo>
                    <a:pt x="3496" y="12663"/>
                    <a:pt x="3613" y="12089"/>
                    <a:pt x="3353" y="11637"/>
                  </a:cubicBezTo>
                  <a:lnTo>
                    <a:pt x="4383" y="10599"/>
                  </a:lnTo>
                  <a:cubicBezTo>
                    <a:pt x="4434" y="10547"/>
                    <a:pt x="4463" y="10479"/>
                    <a:pt x="4463" y="10406"/>
                  </a:cubicBezTo>
                  <a:lnTo>
                    <a:pt x="4463" y="8426"/>
                  </a:lnTo>
                  <a:lnTo>
                    <a:pt x="6874" y="8426"/>
                  </a:lnTo>
                  <a:lnTo>
                    <a:pt x="6874" y="11985"/>
                  </a:lnTo>
                  <a:cubicBezTo>
                    <a:pt x="6436" y="12119"/>
                    <a:pt x="6162" y="12556"/>
                    <a:pt x="6230" y="13009"/>
                  </a:cubicBezTo>
                  <a:cubicBezTo>
                    <a:pt x="6298" y="13463"/>
                    <a:pt x="6689" y="13799"/>
                    <a:pt x="7149" y="13799"/>
                  </a:cubicBezTo>
                  <a:cubicBezTo>
                    <a:pt x="7608" y="13799"/>
                    <a:pt x="7997" y="13463"/>
                    <a:pt x="8066" y="13009"/>
                  </a:cubicBezTo>
                  <a:cubicBezTo>
                    <a:pt x="8134" y="12556"/>
                    <a:pt x="7860" y="12119"/>
                    <a:pt x="7421" y="11985"/>
                  </a:cubicBezTo>
                  <a:lnTo>
                    <a:pt x="7421" y="8427"/>
                  </a:lnTo>
                  <a:lnTo>
                    <a:pt x="9833" y="8427"/>
                  </a:lnTo>
                  <a:lnTo>
                    <a:pt x="9833" y="10407"/>
                  </a:lnTo>
                  <a:cubicBezTo>
                    <a:pt x="9833" y="10479"/>
                    <a:pt x="9862" y="10548"/>
                    <a:pt x="9912" y="10599"/>
                  </a:cubicBezTo>
                  <a:lnTo>
                    <a:pt x="10943" y="11637"/>
                  </a:lnTo>
                  <a:cubicBezTo>
                    <a:pt x="10685" y="12089"/>
                    <a:pt x="10800" y="12660"/>
                    <a:pt x="11212" y="12976"/>
                  </a:cubicBezTo>
                  <a:cubicBezTo>
                    <a:pt x="11399" y="13119"/>
                    <a:pt x="11621" y="13189"/>
                    <a:pt x="11842" y="13189"/>
                  </a:cubicBezTo>
                  <a:cubicBezTo>
                    <a:pt x="12109" y="13189"/>
                    <a:pt x="12375" y="13086"/>
                    <a:pt x="12575" y="12885"/>
                  </a:cubicBezTo>
                  <a:cubicBezTo>
                    <a:pt x="12944" y="12517"/>
                    <a:pt x="12983" y="11934"/>
                    <a:pt x="12666" y="11522"/>
                  </a:cubicBezTo>
                  <a:cubicBezTo>
                    <a:pt x="12464" y="11257"/>
                    <a:pt x="12156" y="11114"/>
                    <a:pt x="11842" y="11114"/>
                  </a:cubicBezTo>
                  <a:cubicBezTo>
                    <a:pt x="11667" y="11114"/>
                    <a:pt x="11489" y="11159"/>
                    <a:pt x="11327" y="11251"/>
                  </a:cubicBezTo>
                  <a:lnTo>
                    <a:pt x="10378" y="10295"/>
                  </a:lnTo>
                  <a:lnTo>
                    <a:pt x="10380" y="8427"/>
                  </a:lnTo>
                  <a:lnTo>
                    <a:pt x="11503" y="8427"/>
                  </a:lnTo>
                  <a:cubicBezTo>
                    <a:pt x="12955" y="8427"/>
                    <a:pt x="14135" y="7246"/>
                    <a:pt x="14135" y="5795"/>
                  </a:cubicBezTo>
                  <a:cubicBezTo>
                    <a:pt x="14135" y="4370"/>
                    <a:pt x="12997" y="3207"/>
                    <a:pt x="11581" y="3165"/>
                  </a:cubicBezTo>
                  <a:cubicBezTo>
                    <a:pt x="11190" y="1657"/>
                    <a:pt x="10042" y="464"/>
                    <a:pt x="8551" y="15"/>
                  </a:cubicBezTo>
                  <a:cubicBezTo>
                    <a:pt x="8522" y="5"/>
                    <a:pt x="8493" y="1"/>
                    <a:pt x="8465" y="1"/>
                  </a:cubicBezTo>
                  <a:cubicBezTo>
                    <a:pt x="8348" y="1"/>
                    <a:pt x="8240" y="77"/>
                    <a:pt x="8204" y="195"/>
                  </a:cubicBezTo>
                  <a:cubicBezTo>
                    <a:pt x="8160" y="343"/>
                    <a:pt x="8246" y="497"/>
                    <a:pt x="8393" y="537"/>
                  </a:cubicBezTo>
                  <a:cubicBezTo>
                    <a:pt x="9667" y="922"/>
                    <a:pt x="10659" y="1926"/>
                    <a:pt x="11026" y="3207"/>
                  </a:cubicBezTo>
                  <a:cubicBezTo>
                    <a:pt x="10536" y="3296"/>
                    <a:pt x="10081" y="3523"/>
                    <a:pt x="9716" y="3861"/>
                  </a:cubicBezTo>
                  <a:cubicBezTo>
                    <a:pt x="9606" y="3963"/>
                    <a:pt x="9598" y="4137"/>
                    <a:pt x="9700" y="4247"/>
                  </a:cubicBezTo>
                  <a:cubicBezTo>
                    <a:pt x="9753" y="4305"/>
                    <a:pt x="9827" y="4334"/>
                    <a:pt x="9900" y="4334"/>
                  </a:cubicBezTo>
                  <a:cubicBezTo>
                    <a:pt x="9967" y="4334"/>
                    <a:pt x="10034" y="4310"/>
                    <a:pt x="10086" y="4262"/>
                  </a:cubicBezTo>
                  <a:cubicBezTo>
                    <a:pt x="10441" y="3934"/>
                    <a:pt x="10899" y="3741"/>
                    <a:pt x="11381" y="3713"/>
                  </a:cubicBezTo>
                  <a:lnTo>
                    <a:pt x="11422" y="3712"/>
                  </a:lnTo>
                  <a:cubicBezTo>
                    <a:pt x="11449" y="3710"/>
                    <a:pt x="11475" y="3710"/>
                    <a:pt x="11503" y="3710"/>
                  </a:cubicBezTo>
                  <a:cubicBezTo>
                    <a:pt x="11510" y="3710"/>
                    <a:pt x="11517" y="3710"/>
                    <a:pt x="11524" y="3710"/>
                  </a:cubicBezTo>
                  <a:cubicBezTo>
                    <a:pt x="12674" y="3710"/>
                    <a:pt x="13609" y="4642"/>
                    <a:pt x="13609" y="5795"/>
                  </a:cubicBezTo>
                  <a:cubicBezTo>
                    <a:pt x="13609" y="6949"/>
                    <a:pt x="12674" y="7881"/>
                    <a:pt x="11524" y="7881"/>
                  </a:cubicBezTo>
                  <a:cubicBezTo>
                    <a:pt x="11517" y="7881"/>
                    <a:pt x="11510" y="7881"/>
                    <a:pt x="11503" y="7881"/>
                  </a:cubicBezTo>
                  <a:lnTo>
                    <a:pt x="10380" y="7881"/>
                  </a:lnTo>
                  <a:lnTo>
                    <a:pt x="10380" y="6816"/>
                  </a:lnTo>
                  <a:cubicBezTo>
                    <a:pt x="10383" y="6662"/>
                    <a:pt x="10260" y="6535"/>
                    <a:pt x="10105" y="6535"/>
                  </a:cubicBezTo>
                  <a:cubicBezTo>
                    <a:pt x="9953" y="6535"/>
                    <a:pt x="9830" y="6662"/>
                    <a:pt x="9833" y="6816"/>
                  </a:cubicBezTo>
                  <a:lnTo>
                    <a:pt x="9833" y="7881"/>
                  </a:lnTo>
                  <a:lnTo>
                    <a:pt x="7421" y="7881"/>
                  </a:lnTo>
                  <a:lnTo>
                    <a:pt x="7421" y="6816"/>
                  </a:lnTo>
                  <a:cubicBezTo>
                    <a:pt x="7421" y="6665"/>
                    <a:pt x="7300" y="6542"/>
                    <a:pt x="7149" y="6542"/>
                  </a:cubicBezTo>
                  <a:cubicBezTo>
                    <a:pt x="6998" y="6542"/>
                    <a:pt x="6874" y="6665"/>
                    <a:pt x="6874" y="6816"/>
                  </a:cubicBezTo>
                  <a:lnTo>
                    <a:pt x="6874" y="7881"/>
                  </a:lnTo>
                  <a:lnTo>
                    <a:pt x="4463" y="7881"/>
                  </a:lnTo>
                  <a:lnTo>
                    <a:pt x="4463" y="6816"/>
                  </a:lnTo>
                  <a:cubicBezTo>
                    <a:pt x="4468" y="6662"/>
                    <a:pt x="4344" y="6535"/>
                    <a:pt x="4190" y="6535"/>
                  </a:cubicBezTo>
                  <a:cubicBezTo>
                    <a:pt x="4036" y="6535"/>
                    <a:pt x="3913" y="6662"/>
                    <a:pt x="3918" y="6816"/>
                  </a:cubicBezTo>
                  <a:lnTo>
                    <a:pt x="3918" y="7881"/>
                  </a:lnTo>
                  <a:lnTo>
                    <a:pt x="2124" y="7881"/>
                  </a:lnTo>
                  <a:cubicBezTo>
                    <a:pt x="2123" y="7881"/>
                    <a:pt x="2122" y="7881"/>
                    <a:pt x="2121" y="7881"/>
                  </a:cubicBezTo>
                  <a:cubicBezTo>
                    <a:pt x="1444" y="7881"/>
                    <a:pt x="862" y="7401"/>
                    <a:pt x="732" y="6735"/>
                  </a:cubicBezTo>
                  <a:cubicBezTo>
                    <a:pt x="602" y="6070"/>
                    <a:pt x="963" y="5404"/>
                    <a:pt x="1592" y="5151"/>
                  </a:cubicBezTo>
                  <a:cubicBezTo>
                    <a:pt x="1716" y="5101"/>
                    <a:pt x="1785" y="4968"/>
                    <a:pt x="1756" y="4838"/>
                  </a:cubicBezTo>
                  <a:cubicBezTo>
                    <a:pt x="1555" y="3951"/>
                    <a:pt x="2229" y="3108"/>
                    <a:pt x="3136" y="3108"/>
                  </a:cubicBezTo>
                  <a:cubicBezTo>
                    <a:pt x="3137" y="3108"/>
                    <a:pt x="3138" y="3108"/>
                    <a:pt x="3139" y="3108"/>
                  </a:cubicBezTo>
                  <a:cubicBezTo>
                    <a:pt x="3189" y="3108"/>
                    <a:pt x="3241" y="3111"/>
                    <a:pt x="3291" y="3116"/>
                  </a:cubicBezTo>
                  <a:cubicBezTo>
                    <a:pt x="3301" y="3117"/>
                    <a:pt x="3310" y="3118"/>
                    <a:pt x="3320" y="3118"/>
                  </a:cubicBezTo>
                  <a:cubicBezTo>
                    <a:pt x="3432" y="3118"/>
                    <a:pt x="3535" y="3047"/>
                    <a:pt x="3575" y="2939"/>
                  </a:cubicBezTo>
                  <a:cubicBezTo>
                    <a:pt x="4002" y="1785"/>
                    <a:pt x="4943" y="896"/>
                    <a:pt x="6120" y="537"/>
                  </a:cubicBezTo>
                  <a:cubicBezTo>
                    <a:pt x="6268" y="497"/>
                    <a:pt x="6354" y="343"/>
                    <a:pt x="6310" y="195"/>
                  </a:cubicBezTo>
                  <a:cubicBezTo>
                    <a:pt x="6273" y="77"/>
                    <a:pt x="6165" y="1"/>
                    <a:pt x="604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53" name="Google Shape;453;p7"/>
            <p:cNvSpPr/>
            <p:nvPr/>
          </p:nvSpPr>
          <p:spPr>
            <a:xfrm>
              <a:off x="8248973" y="3032031"/>
              <a:ext cx="17202" cy="14725"/>
            </a:xfrm>
            <a:custGeom>
              <a:rect b="b" l="l" r="r" t="t"/>
              <a:pathLst>
                <a:path extrusionOk="0" h="547" w="639">
                  <a:moveTo>
                    <a:pt x="363" y="0"/>
                  </a:moveTo>
                  <a:cubicBezTo>
                    <a:pt x="296" y="0"/>
                    <a:pt x="228" y="25"/>
                    <a:pt x="172" y="81"/>
                  </a:cubicBezTo>
                  <a:cubicBezTo>
                    <a:pt x="0" y="253"/>
                    <a:pt x="122" y="547"/>
                    <a:pt x="365" y="547"/>
                  </a:cubicBezTo>
                  <a:cubicBezTo>
                    <a:pt x="516" y="547"/>
                    <a:pt x="638" y="424"/>
                    <a:pt x="638" y="273"/>
                  </a:cubicBezTo>
                  <a:cubicBezTo>
                    <a:pt x="637" y="108"/>
                    <a:pt x="503" y="0"/>
                    <a:pt x="36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454" name="Google Shape;454;p7"/>
          <p:cNvSpPr/>
          <p:nvPr/>
        </p:nvSpPr>
        <p:spPr>
          <a:xfrm>
            <a:off x="2362063" y="1434736"/>
            <a:ext cx="765000" cy="765000"/>
          </a:xfrm>
          <a:prstGeom prst="donut">
            <a:avLst>
              <a:gd fmla="val 3595" name="adj"/>
            </a:avLst>
          </a:prstGeom>
          <a:gradFill>
            <a:gsLst>
              <a:gs pos="0">
                <a:schemeClr val="lt1"/>
              </a:gs>
              <a:gs pos="100000">
                <a:srgbClr val="A3B7B9"/>
              </a:gs>
            </a:gsLst>
            <a:path path="circle">
              <a:fillToRect b="50%" l="50%" r="50%" t="50%"/>
            </a:path>
            <a:tileRect/>
          </a:gra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7"/>
          <p:cNvSpPr/>
          <p:nvPr/>
        </p:nvSpPr>
        <p:spPr>
          <a:xfrm>
            <a:off x="6016938" y="1434736"/>
            <a:ext cx="765000" cy="765000"/>
          </a:xfrm>
          <a:prstGeom prst="donut">
            <a:avLst>
              <a:gd fmla="val 3595" name="adj"/>
            </a:avLst>
          </a:prstGeom>
          <a:gradFill>
            <a:gsLst>
              <a:gs pos="0">
                <a:schemeClr val="lt1"/>
              </a:gs>
              <a:gs pos="100000">
                <a:srgbClr val="A3B7B9"/>
              </a:gs>
            </a:gsLst>
            <a:path path="circle">
              <a:fillToRect b="50%" l="50%" r="50%" t="50%"/>
            </a:path>
            <a:tileRect/>
          </a:gra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56" name="Google Shape;456;p7"/>
          <p:cNvGrpSpPr/>
          <p:nvPr/>
        </p:nvGrpSpPr>
        <p:grpSpPr>
          <a:xfrm rot="10800000">
            <a:off x="466439" y="4030998"/>
            <a:ext cx="2125030" cy="403039"/>
            <a:chOff x="6787353" y="621971"/>
            <a:chExt cx="2125030" cy="403039"/>
          </a:xfrm>
        </p:grpSpPr>
        <p:sp>
          <p:nvSpPr>
            <p:cNvPr id="457" name="Google Shape;457;p7"/>
            <p:cNvSpPr/>
            <p:nvPr/>
          </p:nvSpPr>
          <p:spPr>
            <a:xfrm rot="10800000">
              <a:off x="6914750" y="684418"/>
              <a:ext cx="199763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7"/>
            <p:cNvSpPr/>
            <p:nvPr/>
          </p:nvSpPr>
          <p:spPr>
            <a:xfrm rot="10800000">
              <a:off x="6787353" y="621971"/>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7"/>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7"/>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7"/>
            <p:cNvSpPr/>
            <p:nvPr/>
          </p:nvSpPr>
          <p:spPr>
            <a:xfrm rot="10800000">
              <a:off x="7833330" y="944251"/>
              <a:ext cx="107905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7"/>
            <p:cNvSpPr/>
            <p:nvPr/>
          </p:nvSpPr>
          <p:spPr>
            <a:xfrm rot="10800000">
              <a:off x="7692540" y="88180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3" name="Google Shape;463;p7"/>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7"/>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7"/>
          <p:cNvSpPr/>
          <p:nvPr/>
        </p:nvSpPr>
        <p:spPr>
          <a:xfrm>
            <a:off x="6544825" y="4438425"/>
            <a:ext cx="1071300" cy="170400"/>
          </a:xfrm>
          <a:prstGeom prst="roundRect">
            <a:avLst>
              <a:gd fmla="val 50000" name="adj"/>
            </a:avLst>
          </a:prstGeom>
          <a:noFill/>
          <a:ln cap="flat" cmpd="sng" w="19050">
            <a:solidFill>
              <a:schemeClr val="accent2"/>
            </a:solidFill>
            <a:prstDash val="solid"/>
            <a:round/>
            <a:headEnd len="sm" w="sm" type="none"/>
            <a:tailEnd len="sm" w="sm" type="none"/>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469" name="Shape 469"/>
        <p:cNvGrpSpPr/>
        <p:nvPr/>
      </p:nvGrpSpPr>
      <p:grpSpPr>
        <a:xfrm>
          <a:off x="0" y="0"/>
          <a:ext cx="0" cy="0"/>
          <a:chOff x="0" y="0"/>
          <a:chExt cx="0" cy="0"/>
        </a:xfrm>
      </p:grpSpPr>
      <p:sp>
        <p:nvSpPr>
          <p:cNvPr id="470" name="Google Shape;470;p8"/>
          <p:cNvSpPr txBox="1"/>
          <p:nvPr>
            <p:ph idx="1" type="subTitle"/>
          </p:nvPr>
        </p:nvSpPr>
        <p:spPr>
          <a:xfrm>
            <a:off x="621361" y="1335375"/>
            <a:ext cx="5186100" cy="45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500"/>
              <a:buNone/>
            </a:pPr>
            <a:r>
              <a:rPr lang="en"/>
              <a:t>Functions</a:t>
            </a:r>
            <a:endParaRPr/>
          </a:p>
        </p:txBody>
      </p:sp>
      <p:sp>
        <p:nvSpPr>
          <p:cNvPr id="471" name="Google Shape;471;p8"/>
          <p:cNvSpPr txBox="1"/>
          <p:nvPr>
            <p:ph idx="2" type="subTitle"/>
          </p:nvPr>
        </p:nvSpPr>
        <p:spPr>
          <a:xfrm>
            <a:off x="1978961" y="2870675"/>
            <a:ext cx="5186100" cy="457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500"/>
              <a:buNone/>
            </a:pPr>
            <a:r>
              <a:rPr lang="en"/>
              <a:t>Input/Output</a:t>
            </a:r>
            <a:endParaRPr/>
          </a:p>
        </p:txBody>
      </p:sp>
      <p:sp>
        <p:nvSpPr>
          <p:cNvPr id="472" name="Google Shape;472;p8"/>
          <p:cNvSpPr txBox="1"/>
          <p:nvPr>
            <p:ph idx="3" type="subTitle"/>
          </p:nvPr>
        </p:nvSpPr>
        <p:spPr>
          <a:xfrm>
            <a:off x="719989" y="1847788"/>
            <a:ext cx="5186100" cy="64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Coding is composed of many functions, some are already written already for us to use for example “print()” function took inputs from the user(us) “Hello World”. Then the prewritten function wrote the same message to the console.</a:t>
            </a:r>
            <a:endParaRPr/>
          </a:p>
        </p:txBody>
      </p:sp>
      <p:sp>
        <p:nvSpPr>
          <p:cNvPr id="473" name="Google Shape;473;p8"/>
          <p:cNvSpPr txBox="1"/>
          <p:nvPr>
            <p:ph idx="4" type="subTitle"/>
          </p:nvPr>
        </p:nvSpPr>
        <p:spPr>
          <a:xfrm>
            <a:off x="1978939" y="3362875"/>
            <a:ext cx="5186100" cy="6402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en"/>
              <a:t>Inputs and outputs are exactly the same as in math. But they can interact with each other. And some functions sometimes don’t need input nor they need to return and outputs.</a:t>
            </a:r>
            <a:endParaRPr/>
          </a:p>
        </p:txBody>
      </p:sp>
      <p:sp>
        <p:nvSpPr>
          <p:cNvPr id="474" name="Google Shape;474;p8"/>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t>Some definitions.</a:t>
            </a:r>
            <a:endParaRPr/>
          </a:p>
        </p:txBody>
      </p:sp>
      <p:grpSp>
        <p:nvGrpSpPr>
          <p:cNvPr id="475" name="Google Shape;475;p8"/>
          <p:cNvGrpSpPr/>
          <p:nvPr/>
        </p:nvGrpSpPr>
        <p:grpSpPr>
          <a:xfrm>
            <a:off x="7318730" y="4111487"/>
            <a:ext cx="1585642" cy="403038"/>
            <a:chOff x="7318730" y="4111487"/>
            <a:chExt cx="1585642" cy="403038"/>
          </a:xfrm>
        </p:grpSpPr>
        <p:sp>
          <p:nvSpPr>
            <p:cNvPr id="476" name="Google Shape;476;p8"/>
            <p:cNvSpPr/>
            <p:nvPr/>
          </p:nvSpPr>
          <p:spPr>
            <a:xfrm rot="10800000">
              <a:off x="7459568" y="4173934"/>
              <a:ext cx="1444804"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8"/>
            <p:cNvSpPr/>
            <p:nvPr/>
          </p:nvSpPr>
          <p:spPr>
            <a:xfrm rot="10800000">
              <a:off x="7318730" y="4111487"/>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8"/>
            <p:cNvSpPr/>
            <p:nvPr/>
          </p:nvSpPr>
          <p:spPr>
            <a:xfrm rot="10800000">
              <a:off x="8008196" y="4305621"/>
              <a:ext cx="896176"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8"/>
            <p:cNvSpPr/>
            <p:nvPr/>
          </p:nvSpPr>
          <p:spPr>
            <a:xfrm rot="10800000">
              <a:off x="7888972" y="4243174"/>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8"/>
            <p:cNvSpPr/>
            <p:nvPr/>
          </p:nvSpPr>
          <p:spPr>
            <a:xfrm rot="10800000">
              <a:off x="8465526" y="4433767"/>
              <a:ext cx="438846"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8"/>
            <p:cNvSpPr/>
            <p:nvPr/>
          </p:nvSpPr>
          <p:spPr>
            <a:xfrm rot="10800000">
              <a:off x="8316655" y="4371324"/>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2" name="Google Shape;482;p8"/>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8"/>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84" name="Google Shape;484;p8"/>
          <p:cNvPicPr preferRelativeResize="0"/>
          <p:nvPr/>
        </p:nvPicPr>
        <p:blipFill>
          <a:blip r:embed="rId3">
            <a:alphaModFix/>
          </a:blip>
          <a:stretch>
            <a:fillRect/>
          </a:stretch>
        </p:blipFill>
        <p:spPr>
          <a:xfrm>
            <a:off x="5768825" y="1161769"/>
            <a:ext cx="3135551" cy="1708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488" name="Shape 488"/>
        <p:cNvGrpSpPr/>
        <p:nvPr/>
      </p:nvGrpSpPr>
      <p:grpSpPr>
        <a:xfrm>
          <a:off x="0" y="0"/>
          <a:ext cx="0" cy="0"/>
          <a:chOff x="0" y="0"/>
          <a:chExt cx="0" cy="0"/>
        </a:xfrm>
      </p:grpSpPr>
      <p:sp>
        <p:nvSpPr>
          <p:cNvPr id="489" name="Google Shape;489;p9"/>
          <p:cNvSpPr txBox="1"/>
          <p:nvPr>
            <p:ph idx="6"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t>Let’s modify the code!</a:t>
            </a:r>
            <a:endParaRPr>
              <a:solidFill>
                <a:schemeClr val="lt1"/>
              </a:solidFill>
            </a:endParaRPr>
          </a:p>
        </p:txBody>
      </p:sp>
      <p:sp>
        <p:nvSpPr>
          <p:cNvPr id="490" name="Google Shape;490;p9"/>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9"/>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9"/>
          <p:cNvSpPr/>
          <p:nvPr/>
        </p:nvSpPr>
        <p:spPr>
          <a:xfrm>
            <a:off x="6544825" y="4438425"/>
            <a:ext cx="1071300" cy="170400"/>
          </a:xfrm>
          <a:prstGeom prst="roundRect">
            <a:avLst>
              <a:gd fmla="val 50000" name="adj"/>
            </a:avLst>
          </a:prstGeom>
          <a:noFill/>
          <a:ln cap="flat" cmpd="sng" w="19050">
            <a:solidFill>
              <a:schemeClr val="accent2"/>
            </a:solidFill>
            <a:prstDash val="solid"/>
            <a:round/>
            <a:headEnd len="sm" w="sm" type="none"/>
            <a:tailEnd len="sm" w="sm" type="none"/>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93" name="Google Shape;493;p9"/>
          <p:cNvPicPr preferRelativeResize="0"/>
          <p:nvPr/>
        </p:nvPicPr>
        <p:blipFill>
          <a:blip r:embed="rId3">
            <a:alphaModFix/>
          </a:blip>
          <a:stretch>
            <a:fillRect/>
          </a:stretch>
        </p:blipFill>
        <p:spPr>
          <a:xfrm>
            <a:off x="1279075" y="972898"/>
            <a:ext cx="6240023" cy="35126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497" name="Shape 497"/>
        <p:cNvGrpSpPr/>
        <p:nvPr/>
      </p:nvGrpSpPr>
      <p:grpSpPr>
        <a:xfrm>
          <a:off x="0" y="0"/>
          <a:ext cx="0" cy="0"/>
          <a:chOff x="0" y="0"/>
          <a:chExt cx="0" cy="0"/>
        </a:xfrm>
      </p:grpSpPr>
      <p:sp>
        <p:nvSpPr>
          <p:cNvPr id="498" name="Google Shape;498;p10"/>
          <p:cNvSpPr txBox="1"/>
          <p:nvPr>
            <p:ph idx="8"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t>How to have varying input.</a:t>
            </a:r>
            <a:endParaRPr>
              <a:solidFill>
                <a:schemeClr val="lt1"/>
              </a:solidFill>
            </a:endParaRPr>
          </a:p>
        </p:txBody>
      </p:sp>
      <p:sp>
        <p:nvSpPr>
          <p:cNvPr id="499" name="Google Shape;499;p10"/>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0"/>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0"/>
          <p:cNvSpPr txBox="1"/>
          <p:nvPr/>
        </p:nvSpPr>
        <p:spPr>
          <a:xfrm>
            <a:off x="503850" y="1098675"/>
            <a:ext cx="806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Inconsolata"/>
              <a:ea typeface="Inconsolata"/>
              <a:cs typeface="Inconsolata"/>
              <a:sym typeface="Inconsolata"/>
            </a:endParaRPr>
          </a:p>
        </p:txBody>
      </p:sp>
      <p:sp>
        <p:nvSpPr>
          <p:cNvPr id="502" name="Google Shape;502;p10"/>
          <p:cNvSpPr txBox="1"/>
          <p:nvPr>
            <p:ph idx="5" type="subTitle"/>
          </p:nvPr>
        </p:nvSpPr>
        <p:spPr>
          <a:xfrm>
            <a:off x="1341927" y="1225750"/>
            <a:ext cx="6257700" cy="2770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So far we had to physically type in the message in the “print()” function but what if we need to have custom message every time we use the program? Remember how we said that machines are dumber than we think? We also have to tell the machine what to do with the input as well.</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pic>
        <p:nvPicPr>
          <p:cNvPr id="503" name="Google Shape;503;p10"/>
          <p:cNvPicPr preferRelativeResize="0"/>
          <p:nvPr/>
        </p:nvPicPr>
        <p:blipFill>
          <a:blip r:embed="rId3">
            <a:alphaModFix/>
          </a:blip>
          <a:stretch>
            <a:fillRect/>
          </a:stretch>
        </p:blipFill>
        <p:spPr>
          <a:xfrm>
            <a:off x="3233450" y="2248563"/>
            <a:ext cx="4762500" cy="24098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507" name="Shape 507"/>
        <p:cNvGrpSpPr/>
        <p:nvPr/>
      </p:nvGrpSpPr>
      <p:grpSpPr>
        <a:xfrm>
          <a:off x="0" y="0"/>
          <a:ext cx="0" cy="0"/>
          <a:chOff x="0" y="0"/>
          <a:chExt cx="0" cy="0"/>
        </a:xfrm>
      </p:grpSpPr>
      <p:sp>
        <p:nvSpPr>
          <p:cNvPr id="508" name="Google Shape;508;p11"/>
          <p:cNvSpPr txBox="1"/>
          <p:nvPr>
            <p:ph type="title"/>
          </p:nvPr>
        </p:nvSpPr>
        <p:spPr>
          <a:xfrm>
            <a:off x="383684" y="1274025"/>
            <a:ext cx="2382600" cy="457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500"/>
              <a:buNone/>
            </a:pPr>
            <a:r>
              <a:rPr lang="en"/>
              <a:t>Input</a:t>
            </a:r>
            <a:endParaRPr/>
          </a:p>
        </p:txBody>
      </p:sp>
      <p:sp>
        <p:nvSpPr>
          <p:cNvPr id="509" name="Google Shape;509;p11"/>
          <p:cNvSpPr txBox="1"/>
          <p:nvPr>
            <p:ph idx="1" type="subTitle"/>
          </p:nvPr>
        </p:nvSpPr>
        <p:spPr>
          <a:xfrm>
            <a:off x="383675" y="1808175"/>
            <a:ext cx="2382600" cy="2012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en"/>
              <a:t>As the name of the function implies It will output the question to the console asking the user a simple question and take that input data and store it in as “variable”</a:t>
            </a:r>
            <a:endParaRPr/>
          </a:p>
        </p:txBody>
      </p:sp>
      <p:sp>
        <p:nvSpPr>
          <p:cNvPr id="510" name="Google Shape;510;p11"/>
          <p:cNvSpPr txBox="1"/>
          <p:nvPr>
            <p:ph idx="8"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t>The “input” function</a:t>
            </a:r>
            <a:endParaRPr/>
          </a:p>
        </p:txBody>
      </p:sp>
      <p:grpSp>
        <p:nvGrpSpPr>
          <p:cNvPr id="511" name="Google Shape;511;p11"/>
          <p:cNvGrpSpPr/>
          <p:nvPr/>
        </p:nvGrpSpPr>
        <p:grpSpPr>
          <a:xfrm>
            <a:off x="7342830" y="914412"/>
            <a:ext cx="1585642" cy="403038"/>
            <a:chOff x="7318730" y="4111487"/>
            <a:chExt cx="1585642" cy="403038"/>
          </a:xfrm>
        </p:grpSpPr>
        <p:sp>
          <p:nvSpPr>
            <p:cNvPr id="512" name="Google Shape;512;p11"/>
            <p:cNvSpPr/>
            <p:nvPr/>
          </p:nvSpPr>
          <p:spPr>
            <a:xfrm rot="10800000">
              <a:off x="7459568" y="4173934"/>
              <a:ext cx="1444804"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1"/>
            <p:cNvSpPr/>
            <p:nvPr/>
          </p:nvSpPr>
          <p:spPr>
            <a:xfrm rot="10800000">
              <a:off x="7318730" y="4111487"/>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1"/>
            <p:cNvSpPr/>
            <p:nvPr/>
          </p:nvSpPr>
          <p:spPr>
            <a:xfrm rot="10800000">
              <a:off x="8008196" y="4305621"/>
              <a:ext cx="896176"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1"/>
            <p:cNvSpPr/>
            <p:nvPr/>
          </p:nvSpPr>
          <p:spPr>
            <a:xfrm rot="10800000">
              <a:off x="7888972" y="4243174"/>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1"/>
            <p:cNvSpPr/>
            <p:nvPr/>
          </p:nvSpPr>
          <p:spPr>
            <a:xfrm rot="10800000">
              <a:off x="8465526" y="4433767"/>
              <a:ext cx="438846"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1"/>
            <p:cNvSpPr/>
            <p:nvPr/>
          </p:nvSpPr>
          <p:spPr>
            <a:xfrm rot="10800000">
              <a:off x="8316655" y="4371324"/>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8" name="Google Shape;518;p11"/>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1"/>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20" name="Google Shape;520;p11"/>
          <p:cNvPicPr preferRelativeResize="0"/>
          <p:nvPr/>
        </p:nvPicPr>
        <p:blipFill>
          <a:blip r:embed="rId3">
            <a:alphaModFix/>
          </a:blip>
          <a:stretch>
            <a:fillRect/>
          </a:stretch>
        </p:blipFill>
        <p:spPr>
          <a:xfrm>
            <a:off x="2766273" y="1204050"/>
            <a:ext cx="6308224" cy="3540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524" name="Shape 524"/>
        <p:cNvGrpSpPr/>
        <p:nvPr/>
      </p:nvGrpSpPr>
      <p:grpSpPr>
        <a:xfrm>
          <a:off x="0" y="0"/>
          <a:ext cx="0" cy="0"/>
          <a:chOff x="0" y="0"/>
          <a:chExt cx="0" cy="0"/>
        </a:xfrm>
      </p:grpSpPr>
      <p:grpSp>
        <p:nvGrpSpPr>
          <p:cNvPr id="525" name="Google Shape;525;p12"/>
          <p:cNvGrpSpPr/>
          <p:nvPr/>
        </p:nvGrpSpPr>
        <p:grpSpPr>
          <a:xfrm>
            <a:off x="7326756" y="681362"/>
            <a:ext cx="1585642" cy="403038"/>
            <a:chOff x="7318730" y="4111487"/>
            <a:chExt cx="1585642" cy="403038"/>
          </a:xfrm>
        </p:grpSpPr>
        <p:sp>
          <p:nvSpPr>
            <p:cNvPr id="526" name="Google Shape;526;p12"/>
            <p:cNvSpPr/>
            <p:nvPr/>
          </p:nvSpPr>
          <p:spPr>
            <a:xfrm rot="10800000">
              <a:off x="7459568" y="4173934"/>
              <a:ext cx="1444804"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2"/>
            <p:cNvSpPr/>
            <p:nvPr/>
          </p:nvSpPr>
          <p:spPr>
            <a:xfrm rot="10800000">
              <a:off x="7318730" y="4111487"/>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2"/>
            <p:cNvSpPr/>
            <p:nvPr/>
          </p:nvSpPr>
          <p:spPr>
            <a:xfrm rot="10800000">
              <a:off x="8008196" y="4305621"/>
              <a:ext cx="896176"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2"/>
            <p:cNvSpPr/>
            <p:nvPr/>
          </p:nvSpPr>
          <p:spPr>
            <a:xfrm rot="10800000">
              <a:off x="7888972" y="4243174"/>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2"/>
            <p:cNvSpPr/>
            <p:nvPr/>
          </p:nvSpPr>
          <p:spPr>
            <a:xfrm rot="10800000">
              <a:off x="8465526" y="4433767"/>
              <a:ext cx="438846"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2"/>
            <p:cNvSpPr/>
            <p:nvPr/>
          </p:nvSpPr>
          <p:spPr>
            <a:xfrm rot="10800000">
              <a:off x="8316655" y="4371324"/>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2" name="Google Shape;532;p12"/>
          <p:cNvSpPr txBox="1"/>
          <p:nvPr>
            <p:ph idx="15"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t>Definitions</a:t>
            </a:r>
            <a:endParaRPr/>
          </a:p>
        </p:txBody>
      </p:sp>
      <p:sp>
        <p:nvSpPr>
          <p:cNvPr id="533" name="Google Shape;533;p12"/>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2"/>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2"/>
          <p:cNvSpPr txBox="1"/>
          <p:nvPr/>
        </p:nvSpPr>
        <p:spPr>
          <a:xfrm>
            <a:off x="923775" y="998688"/>
            <a:ext cx="67950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900">
                <a:solidFill>
                  <a:schemeClr val="accent3"/>
                </a:solidFill>
                <a:latin typeface="Inconsolata"/>
                <a:ea typeface="Inconsolata"/>
                <a:cs typeface="Inconsolata"/>
                <a:sym typeface="Inconsolata"/>
              </a:rPr>
              <a:t>Variable</a:t>
            </a:r>
            <a:endParaRPr b="1" sz="2900">
              <a:solidFill>
                <a:schemeClr val="accent3"/>
              </a:solidFill>
              <a:latin typeface="Inconsolata"/>
              <a:ea typeface="Inconsolata"/>
              <a:cs typeface="Inconsolata"/>
              <a:sym typeface="Inconsolata"/>
            </a:endParaRPr>
          </a:p>
        </p:txBody>
      </p:sp>
      <p:sp>
        <p:nvSpPr>
          <p:cNvPr id="536" name="Google Shape;536;p12"/>
          <p:cNvSpPr txBox="1"/>
          <p:nvPr/>
        </p:nvSpPr>
        <p:spPr>
          <a:xfrm>
            <a:off x="888750" y="1455575"/>
            <a:ext cx="38769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3"/>
                </a:solidFill>
                <a:latin typeface="Inconsolata"/>
                <a:ea typeface="Inconsolata"/>
                <a:cs typeface="Inconsolata"/>
                <a:sym typeface="Inconsolata"/>
              </a:rPr>
              <a:t>Just like in math again variable can be anything. In programming variables are just like that but it can be more </a:t>
            </a:r>
            <a:r>
              <a:rPr lang="en">
                <a:solidFill>
                  <a:schemeClr val="accent3"/>
                </a:solidFill>
                <a:latin typeface="Inconsolata"/>
                <a:ea typeface="Inconsolata"/>
                <a:cs typeface="Inconsolata"/>
                <a:sym typeface="Inconsolata"/>
              </a:rPr>
              <a:t>than</a:t>
            </a:r>
            <a:r>
              <a:rPr lang="en">
                <a:solidFill>
                  <a:schemeClr val="accent3"/>
                </a:solidFill>
                <a:latin typeface="Inconsolata"/>
                <a:ea typeface="Inconsolata"/>
                <a:cs typeface="Inconsolata"/>
                <a:sym typeface="Inconsolata"/>
              </a:rPr>
              <a:t> just numbers. Think of it as a container and we can put anything into the container, as long as we </a:t>
            </a:r>
            <a:r>
              <a:rPr lang="en">
                <a:solidFill>
                  <a:schemeClr val="accent3"/>
                </a:solidFill>
                <a:latin typeface="Inconsolata"/>
                <a:ea typeface="Inconsolata"/>
                <a:cs typeface="Inconsolata"/>
                <a:sym typeface="Inconsolata"/>
              </a:rPr>
              <a:t>label</a:t>
            </a:r>
            <a:r>
              <a:rPr lang="en">
                <a:solidFill>
                  <a:schemeClr val="accent3"/>
                </a:solidFill>
                <a:latin typeface="Inconsolata"/>
                <a:ea typeface="Inconsolata"/>
                <a:cs typeface="Inconsolata"/>
                <a:sym typeface="Inconsolata"/>
              </a:rPr>
              <a:t> the container.</a:t>
            </a:r>
            <a:endParaRPr>
              <a:solidFill>
                <a:schemeClr val="accent3"/>
              </a:solidFill>
              <a:latin typeface="Inconsolata"/>
              <a:ea typeface="Inconsolata"/>
              <a:cs typeface="Inconsolata"/>
              <a:sym typeface="Inconsolata"/>
            </a:endParaRPr>
          </a:p>
        </p:txBody>
      </p:sp>
      <p:sp>
        <p:nvSpPr>
          <p:cNvPr id="537" name="Google Shape;537;p12"/>
          <p:cNvSpPr txBox="1"/>
          <p:nvPr/>
        </p:nvSpPr>
        <p:spPr>
          <a:xfrm>
            <a:off x="4954550" y="1616525"/>
            <a:ext cx="37719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3"/>
                </a:solidFill>
                <a:latin typeface="Inconsolata"/>
                <a:ea typeface="Inconsolata"/>
                <a:cs typeface="Inconsolata"/>
                <a:sym typeface="Inconsolata"/>
              </a:rPr>
              <a:t>In the previous example we named a variable (the container) “Name” by default this container will contain “string”(we will get into what this is later). Then in the next line after “my name is “ we added “+” to “add” the variable “Name” into the message.</a:t>
            </a:r>
            <a:endParaRPr>
              <a:solidFill>
                <a:schemeClr val="accent3"/>
              </a:solidFill>
              <a:latin typeface="Inconsolata"/>
              <a:ea typeface="Inconsolata"/>
              <a:cs typeface="Inconsolata"/>
              <a:sym typeface="Inconsolata"/>
            </a:endParaRPr>
          </a:p>
        </p:txBody>
      </p:sp>
      <p:sp>
        <p:nvSpPr>
          <p:cNvPr id="538" name="Google Shape;538;p12"/>
          <p:cNvSpPr txBox="1"/>
          <p:nvPr/>
        </p:nvSpPr>
        <p:spPr>
          <a:xfrm>
            <a:off x="1000700" y="3498975"/>
            <a:ext cx="7704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3"/>
                </a:solidFill>
                <a:latin typeface="Inconsolata"/>
                <a:ea typeface="Inconsolata"/>
                <a:cs typeface="Inconsolata"/>
                <a:sym typeface="Inconsolata"/>
              </a:rPr>
              <a:t>Lastly if you have noticed there are random messages after “#” signs. They are called comments. They can be very useful as you can write anything but usually a good coder will use this to explain what each command of line is doing.</a:t>
            </a:r>
            <a:endParaRPr>
              <a:solidFill>
                <a:schemeClr val="accent3"/>
              </a:solidFill>
              <a:latin typeface="Inconsolata"/>
              <a:ea typeface="Inconsolata"/>
              <a:cs typeface="Inconsolata"/>
              <a:sym typeface="Inconsolat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542" name="Shape 542"/>
        <p:cNvGrpSpPr/>
        <p:nvPr/>
      </p:nvGrpSpPr>
      <p:grpSpPr>
        <a:xfrm>
          <a:off x="0" y="0"/>
          <a:ext cx="0" cy="0"/>
          <a:chOff x="0" y="0"/>
          <a:chExt cx="0" cy="0"/>
        </a:xfrm>
      </p:grpSpPr>
      <p:sp>
        <p:nvSpPr>
          <p:cNvPr id="543" name="Google Shape;543;p13"/>
          <p:cNvSpPr/>
          <p:nvPr/>
        </p:nvSpPr>
        <p:spPr>
          <a:xfrm>
            <a:off x="3774900" y="291352"/>
            <a:ext cx="1594200" cy="1594200"/>
          </a:xfrm>
          <a:prstGeom prst="donut">
            <a:avLst>
              <a:gd fmla="val 1777" name="adj"/>
            </a:avLst>
          </a:prstGeom>
          <a:gradFill>
            <a:gsLst>
              <a:gs pos="0">
                <a:schemeClr val="lt1"/>
              </a:gs>
              <a:gs pos="100000">
                <a:srgbClr val="A3B7B9"/>
              </a:gs>
            </a:gsLst>
            <a:path path="circle">
              <a:fillToRect b="50%" l="50%" r="50%" t="50%"/>
            </a:path>
            <a:tileRect/>
          </a:gra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3"/>
          <p:cNvSpPr txBox="1"/>
          <p:nvPr>
            <p:ph type="title"/>
          </p:nvPr>
        </p:nvSpPr>
        <p:spPr>
          <a:xfrm>
            <a:off x="1304525" y="2988850"/>
            <a:ext cx="6423000" cy="914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600"/>
              <a:buNone/>
            </a:pPr>
            <a:r>
              <a:rPr lang="en"/>
              <a:t>First assignment</a:t>
            </a:r>
            <a:endParaRPr/>
          </a:p>
        </p:txBody>
      </p:sp>
      <p:sp>
        <p:nvSpPr>
          <p:cNvPr id="545" name="Google Shape;545;p13"/>
          <p:cNvSpPr txBox="1"/>
          <p:nvPr>
            <p:ph idx="2" type="title"/>
          </p:nvPr>
        </p:nvSpPr>
        <p:spPr>
          <a:xfrm>
            <a:off x="3657600" y="667550"/>
            <a:ext cx="18288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01</a:t>
            </a:r>
            <a:endParaRPr/>
          </a:p>
        </p:txBody>
      </p:sp>
      <p:sp>
        <p:nvSpPr>
          <p:cNvPr id="546" name="Google Shape;546;p13"/>
          <p:cNvSpPr/>
          <p:nvPr/>
        </p:nvSpPr>
        <p:spPr>
          <a:xfrm>
            <a:off x="215450" y="4523706"/>
            <a:ext cx="4626789" cy="18288"/>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3"/>
          <p:cNvSpPr/>
          <p:nvPr/>
        </p:nvSpPr>
        <p:spPr>
          <a:xfrm>
            <a:off x="4842256" y="4461246"/>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8" name="Google Shape;548;p13"/>
          <p:cNvGrpSpPr/>
          <p:nvPr/>
        </p:nvGrpSpPr>
        <p:grpSpPr>
          <a:xfrm>
            <a:off x="6619073" y="1378762"/>
            <a:ext cx="2125030" cy="403039"/>
            <a:chOff x="6787353" y="621971"/>
            <a:chExt cx="2125030" cy="403039"/>
          </a:xfrm>
        </p:grpSpPr>
        <p:sp>
          <p:nvSpPr>
            <p:cNvPr id="549" name="Google Shape;549;p13"/>
            <p:cNvSpPr/>
            <p:nvPr/>
          </p:nvSpPr>
          <p:spPr>
            <a:xfrm rot="10800000">
              <a:off x="6914750" y="684418"/>
              <a:ext cx="199763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3"/>
            <p:cNvSpPr/>
            <p:nvPr/>
          </p:nvSpPr>
          <p:spPr>
            <a:xfrm rot="10800000">
              <a:off x="6787353" y="621971"/>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3"/>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3"/>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3"/>
            <p:cNvSpPr/>
            <p:nvPr/>
          </p:nvSpPr>
          <p:spPr>
            <a:xfrm rot="10800000">
              <a:off x="7833330" y="944251"/>
              <a:ext cx="107905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3"/>
            <p:cNvSpPr/>
            <p:nvPr/>
          </p:nvSpPr>
          <p:spPr>
            <a:xfrm rot="10800000">
              <a:off x="7692540" y="88180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5" name="Google Shape;555;p13"/>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600"/>
              <a:buNone/>
            </a:pPr>
            <a:r>
              <a:rPr lang="en"/>
              <a:t>0</a:t>
            </a:r>
            <a:fld id="{00000000-1234-1234-1234-123412341234}" type="slidenum">
              <a:rPr lang="en"/>
              <a:t>‹#›</a:t>
            </a:fld>
            <a:endParaRPr/>
          </a:p>
        </p:txBody>
      </p:sp>
      <p:grpSp>
        <p:nvGrpSpPr>
          <p:cNvPr id="556" name="Google Shape;556;p13"/>
          <p:cNvGrpSpPr/>
          <p:nvPr/>
        </p:nvGrpSpPr>
        <p:grpSpPr>
          <a:xfrm>
            <a:off x="215450" y="4308846"/>
            <a:ext cx="4318477" cy="143201"/>
            <a:chOff x="596450" y="4461246"/>
            <a:chExt cx="4318477" cy="143201"/>
          </a:xfrm>
        </p:grpSpPr>
        <p:sp>
          <p:nvSpPr>
            <p:cNvPr id="557" name="Google Shape;557;p13"/>
            <p:cNvSpPr/>
            <p:nvPr/>
          </p:nvSpPr>
          <p:spPr>
            <a:xfrm>
              <a:off x="596450" y="4523706"/>
              <a:ext cx="4169739" cy="18288"/>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3"/>
            <p:cNvSpPr/>
            <p:nvPr/>
          </p:nvSpPr>
          <p:spPr>
            <a:xfrm>
              <a:off x="4766056" y="4461246"/>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9" name="Google Shape;559;p13"/>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3"/>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3"/>
          <p:cNvSpPr/>
          <p:nvPr/>
        </p:nvSpPr>
        <p:spPr>
          <a:xfrm>
            <a:off x="6544825" y="4438425"/>
            <a:ext cx="1071300" cy="170400"/>
          </a:xfrm>
          <a:prstGeom prst="roundRect">
            <a:avLst>
              <a:gd fmla="val 50000" name="adj"/>
            </a:avLst>
          </a:prstGeom>
          <a:noFill/>
          <a:ln cap="flat" cmpd="sng" w="19050">
            <a:solidFill>
              <a:schemeClr val="accent2"/>
            </a:solidFill>
            <a:prstDash val="solid"/>
            <a:round/>
            <a:headEnd len="sm" w="sm" type="none"/>
            <a:tailEnd len="sm" w="sm" type="none"/>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g142fda80fc8_0_65"/>
          <p:cNvSpPr txBox="1"/>
          <p:nvPr/>
        </p:nvSpPr>
        <p:spPr>
          <a:xfrm>
            <a:off x="797775" y="468875"/>
            <a:ext cx="7662900" cy="18471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accent6"/>
              </a:buClr>
              <a:buSzPts val="1800"/>
              <a:buFont typeface="Inconsolata"/>
              <a:buChar char="●"/>
            </a:pPr>
            <a:r>
              <a:rPr lang="en" sz="1800">
                <a:solidFill>
                  <a:schemeClr val="accent6"/>
                </a:solidFill>
                <a:latin typeface="Inconsolata"/>
                <a:ea typeface="Inconsolata"/>
                <a:cs typeface="Inconsolata"/>
                <a:sym typeface="Inconsolata"/>
              </a:rPr>
              <a:t>Take inputs from the user asking their Name, Age, height, and their favourite colour.</a:t>
            </a:r>
            <a:endParaRPr sz="1800">
              <a:solidFill>
                <a:schemeClr val="accent6"/>
              </a:solidFill>
              <a:latin typeface="Inconsolata"/>
              <a:ea typeface="Inconsolata"/>
              <a:cs typeface="Inconsolata"/>
              <a:sym typeface="Inconsolata"/>
            </a:endParaRPr>
          </a:p>
          <a:p>
            <a:pPr indent="-342900" lvl="0" marL="457200" rtl="0" algn="l">
              <a:spcBef>
                <a:spcPts val="0"/>
              </a:spcBef>
              <a:spcAft>
                <a:spcPts val="0"/>
              </a:spcAft>
              <a:buClr>
                <a:schemeClr val="accent6"/>
              </a:buClr>
              <a:buSzPts val="1800"/>
              <a:buFont typeface="Inconsolata"/>
              <a:buChar char="●"/>
            </a:pPr>
            <a:r>
              <a:rPr lang="en" sz="1800">
                <a:solidFill>
                  <a:schemeClr val="accent6"/>
                </a:solidFill>
                <a:latin typeface="Inconsolata"/>
                <a:ea typeface="Inconsolata"/>
                <a:cs typeface="Inconsolata"/>
                <a:sym typeface="Inconsolata"/>
              </a:rPr>
              <a:t>Simply then output the data using appropriate variable name, in reversed order.</a:t>
            </a:r>
            <a:endParaRPr sz="1800">
              <a:solidFill>
                <a:schemeClr val="accent6"/>
              </a:solidFill>
              <a:latin typeface="Inconsolata"/>
              <a:ea typeface="Inconsolata"/>
              <a:cs typeface="Inconsolata"/>
              <a:sym typeface="Inconsolata"/>
            </a:endParaRPr>
          </a:p>
          <a:p>
            <a:pPr indent="-342900" lvl="0" marL="457200" rtl="0" algn="l">
              <a:spcBef>
                <a:spcPts val="0"/>
              </a:spcBef>
              <a:spcAft>
                <a:spcPts val="0"/>
              </a:spcAft>
              <a:buClr>
                <a:schemeClr val="accent6"/>
              </a:buClr>
              <a:buSzPts val="1800"/>
              <a:buFont typeface="Inconsolata"/>
              <a:buChar char="●"/>
            </a:pPr>
            <a:r>
              <a:rPr lang="en" sz="1800">
                <a:solidFill>
                  <a:schemeClr val="accent6"/>
                </a:solidFill>
                <a:latin typeface="Inconsolata"/>
                <a:ea typeface="Inconsolata"/>
                <a:cs typeface="Inconsolata"/>
                <a:sym typeface="Inconsolata"/>
              </a:rPr>
              <a:t>Example of output. (to skip a line “\n” is used to break lines)</a:t>
            </a:r>
            <a:endParaRPr sz="1800">
              <a:solidFill>
                <a:schemeClr val="accent6"/>
              </a:solidFill>
              <a:latin typeface="Inconsolata"/>
              <a:ea typeface="Inconsolata"/>
              <a:cs typeface="Inconsolata"/>
              <a:sym typeface="Inconsolata"/>
            </a:endParaRPr>
          </a:p>
        </p:txBody>
      </p:sp>
      <p:pic>
        <p:nvPicPr>
          <p:cNvPr id="567" name="Google Shape;567;g142fda80fc8_0_65"/>
          <p:cNvPicPr preferRelativeResize="0"/>
          <p:nvPr/>
        </p:nvPicPr>
        <p:blipFill>
          <a:blip r:embed="rId3">
            <a:alphaModFix/>
          </a:blip>
          <a:stretch>
            <a:fillRect/>
          </a:stretch>
        </p:blipFill>
        <p:spPr>
          <a:xfrm>
            <a:off x="3028550" y="2066775"/>
            <a:ext cx="5105400" cy="2628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315" name="Shape 315"/>
        <p:cNvGrpSpPr/>
        <p:nvPr/>
      </p:nvGrpSpPr>
      <p:grpSpPr>
        <a:xfrm>
          <a:off x="0" y="0"/>
          <a:ext cx="0" cy="0"/>
          <a:chOff x="0" y="0"/>
          <a:chExt cx="0" cy="0"/>
        </a:xfrm>
      </p:grpSpPr>
      <p:graphicFrame>
        <p:nvGraphicFramePr>
          <p:cNvPr id="316" name="Google Shape;316;p2"/>
          <p:cNvGraphicFramePr/>
          <p:nvPr/>
        </p:nvGraphicFramePr>
        <p:xfrm>
          <a:off x="720000" y="1767225"/>
          <a:ext cx="3000000" cy="3000000"/>
        </p:xfrm>
        <a:graphic>
          <a:graphicData uri="http://schemas.openxmlformats.org/drawingml/2006/table">
            <a:tbl>
              <a:tblPr>
                <a:noFill/>
                <a:tableStyleId>{AC4DBFA4-6300-4CAA-802B-2BBC7374CF0B}</a:tableStyleId>
              </a:tblPr>
              <a:tblGrid>
                <a:gridCol w="2493550"/>
                <a:gridCol w="5210450"/>
              </a:tblGrid>
              <a:tr h="390050">
                <a:tc>
                  <a:txBody>
                    <a:bodyPr/>
                    <a:lstStyle/>
                    <a:p>
                      <a:pPr indent="0" lvl="0" marL="0" marR="0" rtl="0" algn="l">
                        <a:lnSpc>
                          <a:spcPct val="100000"/>
                        </a:lnSpc>
                        <a:spcBef>
                          <a:spcPts val="0"/>
                        </a:spcBef>
                        <a:spcAft>
                          <a:spcPts val="0"/>
                        </a:spcAft>
                        <a:buClr>
                          <a:srgbClr val="000000"/>
                        </a:buClr>
                        <a:buSzPts val="1100"/>
                        <a:buFont typeface="Arial"/>
                        <a:buNone/>
                      </a:pPr>
                      <a:r>
                        <a:rPr lang="en" sz="1100">
                          <a:solidFill>
                            <a:schemeClr val="lt1"/>
                          </a:solidFill>
                          <a:latin typeface="Russo One"/>
                          <a:ea typeface="Russo One"/>
                          <a:cs typeface="Russo One"/>
                          <a:sym typeface="Russo One"/>
                        </a:rPr>
                        <a:t>What is coding?</a:t>
                      </a:r>
                      <a:endParaRPr sz="1100" u="none" cap="none" strike="noStrike">
                        <a:solidFill>
                          <a:schemeClr val="lt1"/>
                        </a:solidFill>
                        <a:latin typeface="Russo One"/>
                        <a:ea typeface="Russo One"/>
                        <a:cs typeface="Russo One"/>
                        <a:sym typeface="Russo On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900">
                          <a:solidFill>
                            <a:schemeClr val="lt1"/>
                          </a:solidFill>
                          <a:latin typeface="Inconsolata"/>
                          <a:ea typeface="Inconsolata"/>
                          <a:cs typeface="Inconsolata"/>
                          <a:sym typeface="Inconsolata"/>
                        </a:rPr>
                        <a:t>Here in this course we will know what it means to code and become a “hacker”</a:t>
                      </a:r>
                      <a:endParaRPr sz="900" u="none" cap="none" strike="noStrike">
                        <a:solidFill>
                          <a:schemeClr val="lt1"/>
                        </a:solidFill>
                        <a:latin typeface="Inconsolata"/>
                        <a:ea typeface="Inconsolata"/>
                        <a:cs typeface="Inconsolata"/>
                        <a:sym typeface="Inconsolat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19050">
                      <a:solidFill>
                        <a:schemeClr val="accent2"/>
                      </a:solidFill>
                      <a:prstDash val="solid"/>
                      <a:round/>
                      <a:headEnd len="sm" w="sm" type="none"/>
                      <a:tailEnd len="sm" w="sm" type="none"/>
                    </a:lnB>
                  </a:tcPr>
                </a:tc>
              </a:tr>
              <a:tr h="390050">
                <a:tc>
                  <a:txBody>
                    <a:bodyPr/>
                    <a:lstStyle/>
                    <a:p>
                      <a:pPr indent="0" lvl="0" marL="0" marR="0" rtl="0" algn="l">
                        <a:lnSpc>
                          <a:spcPct val="100000"/>
                        </a:lnSpc>
                        <a:spcBef>
                          <a:spcPts val="0"/>
                        </a:spcBef>
                        <a:spcAft>
                          <a:spcPts val="0"/>
                        </a:spcAft>
                        <a:buClr>
                          <a:srgbClr val="000000"/>
                        </a:buClr>
                        <a:buSzPts val="1100"/>
                        <a:buFont typeface="Arial"/>
                        <a:buNone/>
                      </a:pPr>
                      <a:r>
                        <a:rPr lang="en" sz="1100">
                          <a:solidFill>
                            <a:schemeClr val="lt1"/>
                          </a:solidFill>
                          <a:latin typeface="Russo One"/>
                          <a:ea typeface="Russo One"/>
                          <a:cs typeface="Russo One"/>
                          <a:sym typeface="Russo One"/>
                        </a:rPr>
                        <a:t>Python 3.9</a:t>
                      </a:r>
                      <a:endParaRPr sz="1100" u="none" cap="none" strike="noStrike">
                        <a:solidFill>
                          <a:schemeClr val="lt1"/>
                        </a:solidFill>
                        <a:latin typeface="Russo One"/>
                        <a:ea typeface="Russo One"/>
                        <a:cs typeface="Russo One"/>
                        <a:sym typeface="Russo On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900">
                          <a:solidFill>
                            <a:schemeClr val="lt1"/>
                          </a:solidFill>
                          <a:latin typeface="Inconsolata"/>
                          <a:ea typeface="Inconsolata"/>
                          <a:cs typeface="Inconsolata"/>
                          <a:sym typeface="Inconsolata"/>
                        </a:rPr>
                        <a:t>There are many different coding languages just like in real world there are hundreds of languages in this course we will be using and learning about python version 3.9</a:t>
                      </a:r>
                      <a:endParaRPr sz="900" u="none" cap="none" strike="noStrike">
                        <a:solidFill>
                          <a:schemeClr val="lt1"/>
                        </a:solidFill>
                        <a:latin typeface="Inconsolata"/>
                        <a:ea typeface="Inconsolata"/>
                        <a:cs typeface="Inconsolata"/>
                        <a:sym typeface="Inconsolat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06825">
                <a:tc>
                  <a:txBody>
                    <a:bodyPr/>
                    <a:lstStyle/>
                    <a:p>
                      <a:pPr indent="0" lvl="0" marL="0" marR="0" rtl="0" algn="l">
                        <a:lnSpc>
                          <a:spcPct val="100000"/>
                        </a:lnSpc>
                        <a:spcBef>
                          <a:spcPts val="0"/>
                        </a:spcBef>
                        <a:spcAft>
                          <a:spcPts val="0"/>
                        </a:spcAft>
                        <a:buClr>
                          <a:srgbClr val="000000"/>
                        </a:buClr>
                        <a:buSzPts val="1100"/>
                        <a:buFont typeface="Arial"/>
                        <a:buNone/>
                      </a:pPr>
                      <a:r>
                        <a:rPr lang="en" sz="1100">
                          <a:solidFill>
                            <a:schemeClr val="lt1"/>
                          </a:solidFill>
                          <a:latin typeface="Russo One"/>
                          <a:ea typeface="Russo One"/>
                          <a:cs typeface="Russo One"/>
                          <a:sym typeface="Russo One"/>
                        </a:rPr>
                        <a:t>Assignments</a:t>
                      </a:r>
                      <a:endParaRPr sz="1100" u="none" cap="none" strike="noStrike">
                        <a:solidFill>
                          <a:schemeClr val="lt1"/>
                        </a:solidFill>
                        <a:latin typeface="Russo One"/>
                        <a:ea typeface="Russo One"/>
                        <a:cs typeface="Russo One"/>
                        <a:sym typeface="Russo On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900">
                          <a:solidFill>
                            <a:schemeClr val="lt1"/>
                          </a:solidFill>
                          <a:latin typeface="Inconsolata"/>
                          <a:ea typeface="Inconsolata"/>
                          <a:cs typeface="Inconsolata"/>
                          <a:sym typeface="Inconsolata"/>
                        </a:rPr>
                        <a:t>You will be given optional tasks and programming assignments both in class and out side to hone your coding skills.</a:t>
                      </a:r>
                      <a:endParaRPr sz="900" u="none" cap="none" strike="noStrike">
                        <a:solidFill>
                          <a:schemeClr val="lt1"/>
                        </a:solidFill>
                        <a:latin typeface="Inconsolata"/>
                        <a:ea typeface="Inconsolata"/>
                        <a:cs typeface="Inconsolata"/>
                        <a:sym typeface="Inconsolat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06825">
                <a:tc>
                  <a:txBody>
                    <a:bodyPr/>
                    <a:lstStyle/>
                    <a:p>
                      <a:pPr indent="0" lvl="0" marL="0" marR="0" rtl="0" algn="l">
                        <a:lnSpc>
                          <a:spcPct val="100000"/>
                        </a:lnSpc>
                        <a:spcBef>
                          <a:spcPts val="0"/>
                        </a:spcBef>
                        <a:spcAft>
                          <a:spcPts val="0"/>
                        </a:spcAft>
                        <a:buClr>
                          <a:srgbClr val="000000"/>
                        </a:buClr>
                        <a:buSzPts val="1100"/>
                        <a:buFont typeface="Arial"/>
                        <a:buNone/>
                      </a:pPr>
                      <a:r>
                        <a:rPr lang="en" sz="1100">
                          <a:solidFill>
                            <a:schemeClr val="lt1"/>
                          </a:solidFill>
                          <a:latin typeface="Russo One"/>
                          <a:ea typeface="Russo One"/>
                          <a:cs typeface="Russo One"/>
                          <a:sym typeface="Russo One"/>
                        </a:rPr>
                        <a:t>Change your POV about technology</a:t>
                      </a:r>
                      <a:endParaRPr sz="1100" u="none" cap="none" strike="noStrike">
                        <a:solidFill>
                          <a:schemeClr val="lt1"/>
                        </a:solidFill>
                        <a:latin typeface="Russo One"/>
                        <a:ea typeface="Russo One"/>
                        <a:cs typeface="Russo One"/>
                        <a:sym typeface="Russo On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900">
                          <a:solidFill>
                            <a:schemeClr val="lt1"/>
                          </a:solidFill>
                          <a:latin typeface="Inconsolata"/>
                          <a:ea typeface="Inconsolata"/>
                          <a:cs typeface="Inconsolata"/>
                          <a:sym typeface="Inconsolata"/>
                        </a:rPr>
                        <a:t>Hopefully after this course the way you view the technology we have will change and eventually you will create the new technology to come.</a:t>
                      </a:r>
                      <a:endParaRPr sz="900" u="none" cap="none" strike="noStrike">
                        <a:solidFill>
                          <a:schemeClr val="lt1"/>
                        </a:solidFill>
                        <a:latin typeface="Inconsolata"/>
                        <a:ea typeface="Inconsolata"/>
                        <a:cs typeface="Inconsolata"/>
                        <a:sym typeface="Inconsolat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06825">
                <a:tc>
                  <a:txBody>
                    <a:bodyPr/>
                    <a:lstStyle/>
                    <a:p>
                      <a:pPr indent="0" lvl="0" marL="0" marR="0" rtl="0" algn="l">
                        <a:lnSpc>
                          <a:spcPct val="100000"/>
                        </a:lnSpc>
                        <a:spcBef>
                          <a:spcPts val="0"/>
                        </a:spcBef>
                        <a:spcAft>
                          <a:spcPts val="0"/>
                        </a:spcAft>
                        <a:buClr>
                          <a:srgbClr val="000000"/>
                        </a:buClr>
                        <a:buSzPts val="1100"/>
                        <a:buFont typeface="Arial"/>
                        <a:buNone/>
                      </a:pPr>
                      <a:r>
                        <a:rPr lang="en" sz="1100">
                          <a:solidFill>
                            <a:schemeClr val="lt1"/>
                          </a:solidFill>
                          <a:latin typeface="Russo One"/>
                          <a:ea typeface="Russo One"/>
                          <a:cs typeface="Russo One"/>
                          <a:sym typeface="Russo One"/>
                        </a:rPr>
                        <a:t>Basics of programming</a:t>
                      </a:r>
                      <a:endParaRPr sz="1100" u="none" cap="none" strike="noStrike">
                        <a:solidFill>
                          <a:schemeClr val="lt1"/>
                        </a:solidFill>
                        <a:latin typeface="Russo One"/>
                        <a:ea typeface="Russo One"/>
                        <a:cs typeface="Russo One"/>
                        <a:sym typeface="Russo On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900">
                          <a:solidFill>
                            <a:schemeClr val="lt1"/>
                          </a:solidFill>
                          <a:latin typeface="Inconsolata"/>
                          <a:ea typeface="Inconsolata"/>
                          <a:cs typeface="Inconsolata"/>
                          <a:sym typeface="Inconsolata"/>
                        </a:rPr>
                        <a:t>How to write clean code, how to design projects, and how to analyze code.</a:t>
                      </a:r>
                      <a:endParaRPr sz="900" u="none" cap="none" strike="noStrike">
                        <a:solidFill>
                          <a:schemeClr val="lt1"/>
                        </a:solidFill>
                        <a:latin typeface="Inconsolata"/>
                        <a:ea typeface="Inconsolata"/>
                        <a:cs typeface="Inconsolata"/>
                        <a:sym typeface="Inconsolat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19050">
                      <a:solidFill>
                        <a:schemeClr val="accent2"/>
                      </a:solidFill>
                      <a:prstDash val="solid"/>
                      <a:round/>
                      <a:headEnd len="sm" w="sm" type="none"/>
                      <a:tailEnd len="sm" w="sm" type="none"/>
                    </a:lnB>
                  </a:tcPr>
                </a:tc>
              </a:tr>
              <a:tr h="306825">
                <a:tc>
                  <a:txBody>
                    <a:bodyPr/>
                    <a:lstStyle/>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chemeClr val="lt1"/>
                        </a:solidFill>
                        <a:latin typeface="Russo One"/>
                        <a:ea typeface="Russo One"/>
                        <a:cs typeface="Russo One"/>
                        <a:sym typeface="Russo On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900" u="none" cap="none" strike="noStrike">
                        <a:solidFill>
                          <a:schemeClr val="lt1"/>
                        </a:solidFill>
                        <a:latin typeface="Inconsolata"/>
                        <a:ea typeface="Inconsolata"/>
                        <a:cs typeface="Inconsolata"/>
                        <a:sym typeface="Inconsolata"/>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19050">
                      <a:solidFill>
                        <a:schemeClr val="accent2"/>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grpSp>
        <p:nvGrpSpPr>
          <p:cNvPr id="317" name="Google Shape;317;p2"/>
          <p:cNvGrpSpPr/>
          <p:nvPr/>
        </p:nvGrpSpPr>
        <p:grpSpPr>
          <a:xfrm>
            <a:off x="7060974" y="1403599"/>
            <a:ext cx="1672853" cy="271351"/>
            <a:chOff x="7239530" y="753659"/>
            <a:chExt cx="1672853" cy="271351"/>
          </a:xfrm>
        </p:grpSpPr>
        <p:sp>
          <p:nvSpPr>
            <p:cNvPr id="318" name="Google Shape;318;p2"/>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2"/>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2"/>
            <p:cNvSpPr/>
            <p:nvPr/>
          </p:nvSpPr>
          <p:spPr>
            <a:xfrm rot="10800000">
              <a:off x="7833330" y="944251"/>
              <a:ext cx="107905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
            <p:cNvSpPr/>
            <p:nvPr/>
          </p:nvSpPr>
          <p:spPr>
            <a:xfrm rot="10800000">
              <a:off x="7692540" y="88180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2" name="Google Shape;322;p2"/>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Learning Goals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326" name="Shape 326"/>
        <p:cNvGrpSpPr/>
        <p:nvPr/>
      </p:nvGrpSpPr>
      <p:grpSpPr>
        <a:xfrm>
          <a:off x="0" y="0"/>
          <a:ext cx="0" cy="0"/>
          <a:chOff x="0" y="0"/>
          <a:chExt cx="0" cy="0"/>
        </a:xfrm>
      </p:grpSpPr>
      <p:sp>
        <p:nvSpPr>
          <p:cNvPr id="327" name="Google Shape;327;p3"/>
          <p:cNvSpPr txBox="1"/>
          <p:nvPr>
            <p:ph idx="1" type="subTitle"/>
          </p:nvPr>
        </p:nvSpPr>
        <p:spPr>
          <a:xfrm>
            <a:off x="2286925" y="1614550"/>
            <a:ext cx="4360200" cy="1285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Firstly machines are dumber </a:t>
            </a:r>
            <a:r>
              <a:rPr lang="en"/>
              <a:t>than</a:t>
            </a:r>
            <a:r>
              <a:rPr lang="en"/>
              <a:t> you think……they are just faster.</a:t>
            </a:r>
            <a:endParaRPr/>
          </a:p>
        </p:txBody>
      </p:sp>
      <p:sp>
        <p:nvSpPr>
          <p:cNvPr id="328" name="Google Shape;328;p3"/>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600"/>
              <a:buNone/>
            </a:pPr>
            <a:r>
              <a:rPr lang="en">
                <a:solidFill>
                  <a:schemeClr val="accent2"/>
                </a:solidFill>
              </a:rPr>
              <a:t>00</a:t>
            </a:r>
            <a:fld id="{00000000-1234-1234-1234-123412341234}" type="slidenum">
              <a:rPr lang="en">
                <a:solidFill>
                  <a:schemeClr val="accent2"/>
                </a:solidFill>
              </a:rPr>
              <a:t>‹#›</a:t>
            </a:fld>
            <a:endParaRPr>
              <a:solidFill>
                <a:schemeClr val="accent2"/>
              </a:solidFill>
            </a:endParaRPr>
          </a:p>
        </p:txBody>
      </p:sp>
      <p:grpSp>
        <p:nvGrpSpPr>
          <p:cNvPr id="329" name="Google Shape;329;p3"/>
          <p:cNvGrpSpPr/>
          <p:nvPr/>
        </p:nvGrpSpPr>
        <p:grpSpPr>
          <a:xfrm>
            <a:off x="282345" y="4447646"/>
            <a:ext cx="6400153" cy="143201"/>
            <a:chOff x="282345" y="4461246"/>
            <a:chExt cx="6400153" cy="143201"/>
          </a:xfrm>
        </p:grpSpPr>
        <p:sp>
          <p:nvSpPr>
            <p:cNvPr id="330" name="Google Shape;330;p3"/>
            <p:cNvSpPr/>
            <p:nvPr/>
          </p:nvSpPr>
          <p:spPr>
            <a:xfrm>
              <a:off x="282345" y="4523702"/>
              <a:ext cx="6272672" cy="18288"/>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
            <p:cNvSpPr/>
            <p:nvPr/>
          </p:nvSpPr>
          <p:spPr>
            <a:xfrm>
              <a:off x="6533627" y="4461246"/>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2" name="Google Shape;332;p3"/>
          <p:cNvGrpSpPr/>
          <p:nvPr/>
        </p:nvGrpSpPr>
        <p:grpSpPr>
          <a:xfrm>
            <a:off x="6789631" y="890912"/>
            <a:ext cx="2125030" cy="403039"/>
            <a:chOff x="6787353" y="621971"/>
            <a:chExt cx="2125030" cy="403039"/>
          </a:xfrm>
        </p:grpSpPr>
        <p:sp>
          <p:nvSpPr>
            <p:cNvPr id="333" name="Google Shape;333;p3"/>
            <p:cNvSpPr/>
            <p:nvPr/>
          </p:nvSpPr>
          <p:spPr>
            <a:xfrm rot="10800000">
              <a:off x="6914750" y="684418"/>
              <a:ext cx="199763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
            <p:cNvSpPr/>
            <p:nvPr/>
          </p:nvSpPr>
          <p:spPr>
            <a:xfrm rot="10800000">
              <a:off x="6787353" y="621971"/>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
            <p:cNvSpPr/>
            <p:nvPr/>
          </p:nvSpPr>
          <p:spPr>
            <a:xfrm rot="10800000">
              <a:off x="7833330" y="944251"/>
              <a:ext cx="107905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
            <p:cNvSpPr/>
            <p:nvPr/>
          </p:nvSpPr>
          <p:spPr>
            <a:xfrm rot="10800000">
              <a:off x="7692540" y="88180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9" name="Google Shape;339;p3"/>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41" name="Google Shape;341;p3"/>
          <p:cNvPicPr preferRelativeResize="0"/>
          <p:nvPr/>
        </p:nvPicPr>
        <p:blipFill>
          <a:blip r:embed="rId3">
            <a:alphaModFix/>
          </a:blip>
          <a:stretch>
            <a:fillRect/>
          </a:stretch>
        </p:blipFill>
        <p:spPr>
          <a:xfrm>
            <a:off x="370900" y="2469175"/>
            <a:ext cx="2967724" cy="1978475"/>
          </a:xfrm>
          <a:prstGeom prst="rect">
            <a:avLst/>
          </a:prstGeom>
          <a:noFill/>
          <a:ln>
            <a:noFill/>
          </a:ln>
        </p:spPr>
      </p:pic>
      <p:pic>
        <p:nvPicPr>
          <p:cNvPr id="342" name="Google Shape;342;p3"/>
          <p:cNvPicPr preferRelativeResize="0"/>
          <p:nvPr/>
        </p:nvPicPr>
        <p:blipFill>
          <a:blip r:embed="rId4">
            <a:alphaModFix/>
          </a:blip>
          <a:stretch>
            <a:fillRect/>
          </a:stretch>
        </p:blipFill>
        <p:spPr>
          <a:xfrm>
            <a:off x="6211700" y="2038576"/>
            <a:ext cx="1847365" cy="2839664"/>
          </a:xfrm>
          <a:prstGeom prst="rect">
            <a:avLst/>
          </a:prstGeom>
          <a:noFill/>
          <a:ln>
            <a:noFill/>
          </a:ln>
        </p:spPr>
      </p:pic>
      <p:pic>
        <p:nvPicPr>
          <p:cNvPr id="343" name="Google Shape;343;p3"/>
          <p:cNvPicPr preferRelativeResize="0"/>
          <p:nvPr/>
        </p:nvPicPr>
        <p:blipFill>
          <a:blip r:embed="rId5">
            <a:alphaModFix/>
          </a:blip>
          <a:stretch>
            <a:fillRect/>
          </a:stretch>
        </p:blipFill>
        <p:spPr>
          <a:xfrm>
            <a:off x="4168178" y="2440625"/>
            <a:ext cx="1441375" cy="23061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347" name="Shape 347"/>
        <p:cNvGrpSpPr/>
        <p:nvPr/>
      </p:nvGrpSpPr>
      <p:grpSpPr>
        <a:xfrm>
          <a:off x="0" y="0"/>
          <a:ext cx="0" cy="0"/>
          <a:chOff x="0" y="0"/>
          <a:chExt cx="0" cy="0"/>
        </a:xfrm>
      </p:grpSpPr>
      <p:sp>
        <p:nvSpPr>
          <p:cNvPr id="348" name="Google Shape;348;p4"/>
          <p:cNvSpPr txBox="1"/>
          <p:nvPr>
            <p:ph type="title"/>
          </p:nvPr>
        </p:nvSpPr>
        <p:spPr>
          <a:xfrm>
            <a:off x="1797416" y="1361775"/>
            <a:ext cx="2469000" cy="52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Go here </a:t>
            </a:r>
            <a:endParaRPr/>
          </a:p>
        </p:txBody>
      </p:sp>
      <p:sp>
        <p:nvSpPr>
          <p:cNvPr id="349" name="Google Shape;349;p4"/>
          <p:cNvSpPr txBox="1"/>
          <p:nvPr>
            <p:ph idx="2" type="title"/>
          </p:nvPr>
        </p:nvSpPr>
        <p:spPr>
          <a:xfrm>
            <a:off x="969400" y="1593369"/>
            <a:ext cx="633600" cy="704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01</a:t>
            </a:r>
            <a:endParaRPr/>
          </a:p>
        </p:txBody>
      </p:sp>
      <p:sp>
        <p:nvSpPr>
          <p:cNvPr id="350" name="Google Shape;350;p4"/>
          <p:cNvSpPr txBox="1"/>
          <p:nvPr>
            <p:ph idx="1" type="subTitle"/>
          </p:nvPr>
        </p:nvSpPr>
        <p:spPr>
          <a:xfrm>
            <a:off x="1797416" y="1891900"/>
            <a:ext cx="2469000" cy="4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https://code.visualstudio.com</a:t>
            </a:r>
            <a:endParaRPr/>
          </a:p>
        </p:txBody>
      </p:sp>
      <p:sp>
        <p:nvSpPr>
          <p:cNvPr id="351" name="Google Shape;351;p4"/>
          <p:cNvSpPr txBox="1"/>
          <p:nvPr>
            <p:ph idx="3" type="title"/>
          </p:nvPr>
        </p:nvSpPr>
        <p:spPr>
          <a:xfrm>
            <a:off x="1797416" y="2972205"/>
            <a:ext cx="2472300" cy="52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download</a:t>
            </a:r>
            <a:endParaRPr/>
          </a:p>
        </p:txBody>
      </p:sp>
      <p:sp>
        <p:nvSpPr>
          <p:cNvPr id="352" name="Google Shape;352;p4"/>
          <p:cNvSpPr txBox="1"/>
          <p:nvPr>
            <p:ph idx="4" type="title"/>
          </p:nvPr>
        </p:nvSpPr>
        <p:spPr>
          <a:xfrm>
            <a:off x="969400" y="3201113"/>
            <a:ext cx="633600" cy="7041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3000"/>
              <a:buNone/>
            </a:pPr>
            <a:r>
              <a:rPr lang="en"/>
              <a:t>02</a:t>
            </a:r>
            <a:endParaRPr/>
          </a:p>
        </p:txBody>
      </p:sp>
      <p:sp>
        <p:nvSpPr>
          <p:cNvPr id="353" name="Google Shape;353;p4"/>
          <p:cNvSpPr txBox="1"/>
          <p:nvPr>
            <p:ph idx="5" type="subTitle"/>
          </p:nvPr>
        </p:nvSpPr>
        <p:spPr>
          <a:xfrm>
            <a:off x="1797416" y="3499900"/>
            <a:ext cx="2472300" cy="4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Make sure you download the correct version (MacOS vs Windows)</a:t>
            </a:r>
            <a:endParaRPr/>
          </a:p>
        </p:txBody>
      </p:sp>
      <p:sp>
        <p:nvSpPr>
          <p:cNvPr id="354" name="Google Shape;354;p4"/>
          <p:cNvSpPr txBox="1"/>
          <p:nvPr>
            <p:ph idx="6" type="title"/>
          </p:nvPr>
        </p:nvSpPr>
        <p:spPr>
          <a:xfrm>
            <a:off x="5768000" y="1359358"/>
            <a:ext cx="2472300" cy="52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Open visual studio code</a:t>
            </a:r>
            <a:endParaRPr/>
          </a:p>
        </p:txBody>
      </p:sp>
      <p:sp>
        <p:nvSpPr>
          <p:cNvPr id="355" name="Google Shape;355;p4"/>
          <p:cNvSpPr txBox="1"/>
          <p:nvPr>
            <p:ph idx="7" type="title"/>
          </p:nvPr>
        </p:nvSpPr>
        <p:spPr>
          <a:xfrm>
            <a:off x="4931800" y="1593369"/>
            <a:ext cx="633600" cy="7041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3000"/>
              <a:buNone/>
            </a:pPr>
            <a:r>
              <a:rPr lang="en"/>
              <a:t>03</a:t>
            </a:r>
            <a:endParaRPr/>
          </a:p>
        </p:txBody>
      </p:sp>
      <p:sp>
        <p:nvSpPr>
          <p:cNvPr id="356" name="Google Shape;356;p4"/>
          <p:cNvSpPr txBox="1"/>
          <p:nvPr>
            <p:ph idx="8" type="subTitle"/>
          </p:nvPr>
        </p:nvSpPr>
        <p:spPr>
          <a:xfrm>
            <a:off x="5768000" y="1891912"/>
            <a:ext cx="2472300" cy="4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Follow the instructions to make new project.</a:t>
            </a:r>
            <a:endParaRPr/>
          </a:p>
        </p:txBody>
      </p:sp>
      <p:sp>
        <p:nvSpPr>
          <p:cNvPr id="357" name="Google Shape;357;p4"/>
          <p:cNvSpPr txBox="1"/>
          <p:nvPr>
            <p:ph idx="9" type="title"/>
          </p:nvPr>
        </p:nvSpPr>
        <p:spPr>
          <a:xfrm>
            <a:off x="5768000" y="2972205"/>
            <a:ext cx="2472300" cy="52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Install extensions</a:t>
            </a:r>
            <a:endParaRPr/>
          </a:p>
        </p:txBody>
      </p:sp>
      <p:sp>
        <p:nvSpPr>
          <p:cNvPr id="358" name="Google Shape;358;p4"/>
          <p:cNvSpPr txBox="1"/>
          <p:nvPr>
            <p:ph idx="13" type="title"/>
          </p:nvPr>
        </p:nvSpPr>
        <p:spPr>
          <a:xfrm>
            <a:off x="4931800" y="3201113"/>
            <a:ext cx="633600" cy="7041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0"/>
              </a:spcAft>
              <a:buSzPts val="3000"/>
              <a:buNone/>
            </a:pPr>
            <a:r>
              <a:rPr lang="en"/>
              <a:t>04</a:t>
            </a:r>
            <a:endParaRPr/>
          </a:p>
        </p:txBody>
      </p:sp>
      <p:sp>
        <p:nvSpPr>
          <p:cNvPr id="359" name="Google Shape;359;p4"/>
          <p:cNvSpPr txBox="1"/>
          <p:nvPr>
            <p:ph idx="14" type="subTitle"/>
          </p:nvPr>
        </p:nvSpPr>
        <p:spPr>
          <a:xfrm>
            <a:off x="5768000" y="3499900"/>
            <a:ext cx="2472300" cy="4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Python,prettier, indent-rainbow</a:t>
            </a:r>
            <a:endParaRPr/>
          </a:p>
        </p:txBody>
      </p:sp>
      <p:sp>
        <p:nvSpPr>
          <p:cNvPr id="360" name="Google Shape;360;p4"/>
          <p:cNvSpPr txBox="1"/>
          <p:nvPr>
            <p:ph idx="15" type="title"/>
          </p:nvPr>
        </p:nvSpPr>
        <p:spPr>
          <a:xfrm>
            <a:off x="678025" y="539998"/>
            <a:ext cx="7704000" cy="432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t>Installing Visual Studio Code</a:t>
            </a:r>
            <a:endParaRPr/>
          </a:p>
        </p:txBody>
      </p:sp>
      <p:sp>
        <p:nvSpPr>
          <p:cNvPr id="361" name="Google Shape;361;p4"/>
          <p:cNvSpPr/>
          <p:nvPr/>
        </p:nvSpPr>
        <p:spPr>
          <a:xfrm>
            <a:off x="903700" y="1562919"/>
            <a:ext cx="765000" cy="765000"/>
          </a:xfrm>
          <a:prstGeom prst="donut">
            <a:avLst>
              <a:gd fmla="val 3595" name="adj"/>
            </a:avLst>
          </a:prstGeom>
          <a:gradFill>
            <a:gsLst>
              <a:gs pos="0">
                <a:schemeClr val="lt1"/>
              </a:gs>
              <a:gs pos="100000">
                <a:srgbClr val="A3B7B9"/>
              </a:gs>
            </a:gsLst>
            <a:path path="circle">
              <a:fillToRect b="50%" l="50%" r="50%" t="50%"/>
            </a:path>
            <a:tileRect/>
          </a:gra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4"/>
          <p:cNvSpPr/>
          <p:nvPr/>
        </p:nvSpPr>
        <p:spPr>
          <a:xfrm>
            <a:off x="903700" y="3170663"/>
            <a:ext cx="765000" cy="765000"/>
          </a:xfrm>
          <a:prstGeom prst="donut">
            <a:avLst>
              <a:gd fmla="val 3595" name="adj"/>
            </a:avLst>
          </a:prstGeom>
          <a:gradFill>
            <a:gsLst>
              <a:gs pos="0">
                <a:schemeClr val="lt1"/>
              </a:gs>
              <a:gs pos="100000">
                <a:srgbClr val="A3B7B9"/>
              </a:gs>
            </a:gsLst>
            <a:path path="circle">
              <a:fillToRect b="50%" l="50%" r="50%" t="50%"/>
            </a:path>
            <a:tileRect/>
          </a:gra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4"/>
          <p:cNvSpPr/>
          <p:nvPr/>
        </p:nvSpPr>
        <p:spPr>
          <a:xfrm>
            <a:off x="4866100" y="1562919"/>
            <a:ext cx="765000" cy="765000"/>
          </a:xfrm>
          <a:prstGeom prst="donut">
            <a:avLst>
              <a:gd fmla="val 3595" name="adj"/>
            </a:avLst>
          </a:prstGeom>
          <a:gradFill>
            <a:gsLst>
              <a:gs pos="0">
                <a:schemeClr val="lt1"/>
              </a:gs>
              <a:gs pos="100000">
                <a:srgbClr val="A3B7B9"/>
              </a:gs>
            </a:gsLst>
            <a:path path="circle">
              <a:fillToRect b="50%" l="50%" r="50%" t="50%"/>
            </a:path>
            <a:tileRect/>
          </a:gra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4"/>
          <p:cNvSpPr/>
          <p:nvPr/>
        </p:nvSpPr>
        <p:spPr>
          <a:xfrm>
            <a:off x="4866100" y="3170663"/>
            <a:ext cx="765000" cy="765000"/>
          </a:xfrm>
          <a:prstGeom prst="donut">
            <a:avLst>
              <a:gd fmla="val 3595" name="adj"/>
            </a:avLst>
          </a:prstGeom>
          <a:gradFill>
            <a:gsLst>
              <a:gs pos="0">
                <a:schemeClr val="lt1"/>
              </a:gs>
              <a:gs pos="100000">
                <a:srgbClr val="A3B7B9"/>
              </a:gs>
            </a:gsLst>
            <a:path path="circle">
              <a:fillToRect b="50%" l="50%" r="50%" t="50%"/>
            </a:path>
            <a:tileRect/>
          </a:gra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4"/>
          <p:cNvSpPr/>
          <p:nvPr/>
        </p:nvSpPr>
        <p:spPr>
          <a:xfrm>
            <a:off x="6544825" y="4438425"/>
            <a:ext cx="1071300" cy="170400"/>
          </a:xfrm>
          <a:prstGeom prst="roundRect">
            <a:avLst>
              <a:gd fmla="val 50000" name="adj"/>
            </a:avLst>
          </a:prstGeom>
          <a:noFill/>
          <a:ln cap="flat" cmpd="sng" w="19050">
            <a:solidFill>
              <a:schemeClr val="accent2"/>
            </a:solidFill>
            <a:prstDash val="solid"/>
            <a:round/>
            <a:headEnd len="sm" w="sm" type="none"/>
            <a:tailEnd len="sm" w="sm" type="none"/>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4"/>
          <p:cNvSpPr txBox="1"/>
          <p:nvPr>
            <p:ph idx="12" type="sldNum"/>
          </p:nvPr>
        </p:nvSpPr>
        <p:spPr>
          <a:xfrm>
            <a:off x="7875300" y="4438415"/>
            <a:ext cx="548700" cy="170400"/>
          </a:xfrm>
          <a:prstGeom prst="rect">
            <a:avLst/>
          </a:prstGeom>
          <a:no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600"/>
              <a:buNone/>
            </a:pPr>
            <a:r>
              <a:rPr lang="en">
                <a:solidFill>
                  <a:schemeClr val="accent2"/>
                </a:solidFill>
              </a:rPr>
              <a:t>00</a:t>
            </a:r>
            <a:fld id="{00000000-1234-1234-1234-123412341234}" type="slidenum">
              <a:rPr lang="en">
                <a:solidFill>
                  <a:schemeClr val="accent2"/>
                </a:solidFill>
              </a:rPr>
              <a:t>‹#›</a:t>
            </a:fld>
            <a:endParaRPr>
              <a:solidFill>
                <a:schemeClr val="accent2"/>
              </a:solidFill>
            </a:endParaRPr>
          </a:p>
        </p:txBody>
      </p:sp>
      <p:sp>
        <p:nvSpPr>
          <p:cNvPr id="367" name="Google Shape;367;p4"/>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4"/>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9" name="Google Shape;369;p4"/>
          <p:cNvGrpSpPr/>
          <p:nvPr/>
        </p:nvGrpSpPr>
        <p:grpSpPr>
          <a:xfrm>
            <a:off x="7705819" y="684840"/>
            <a:ext cx="1219842" cy="143201"/>
            <a:chOff x="7692540" y="881809"/>
            <a:chExt cx="1219842" cy="143201"/>
          </a:xfrm>
        </p:grpSpPr>
        <p:sp>
          <p:nvSpPr>
            <p:cNvPr id="370" name="Google Shape;370;p4"/>
            <p:cNvSpPr/>
            <p:nvPr/>
          </p:nvSpPr>
          <p:spPr>
            <a:xfrm rot="10800000">
              <a:off x="7833330" y="944251"/>
              <a:ext cx="107905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4"/>
            <p:cNvSpPr/>
            <p:nvPr/>
          </p:nvSpPr>
          <p:spPr>
            <a:xfrm rot="10800000">
              <a:off x="7692540" y="88180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pic>
        <p:nvPicPr>
          <p:cNvPr id="376" name="Google Shape;376;g142fda80fc8_0_2"/>
          <p:cNvPicPr preferRelativeResize="0"/>
          <p:nvPr/>
        </p:nvPicPr>
        <p:blipFill>
          <a:blip r:embed="rId3">
            <a:alphaModFix/>
          </a:blip>
          <a:stretch>
            <a:fillRect/>
          </a:stretch>
        </p:blipFill>
        <p:spPr>
          <a:xfrm>
            <a:off x="124400" y="516300"/>
            <a:ext cx="8839197" cy="368977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pic>
        <p:nvPicPr>
          <p:cNvPr id="381" name="Google Shape;381;g142fda80fc8_0_20"/>
          <p:cNvPicPr preferRelativeResize="0"/>
          <p:nvPr/>
        </p:nvPicPr>
        <p:blipFill>
          <a:blip r:embed="rId3">
            <a:alphaModFix/>
          </a:blip>
          <a:stretch>
            <a:fillRect/>
          </a:stretch>
        </p:blipFill>
        <p:spPr>
          <a:xfrm>
            <a:off x="234050" y="230888"/>
            <a:ext cx="3200400" cy="2943225"/>
          </a:xfrm>
          <a:prstGeom prst="rect">
            <a:avLst/>
          </a:prstGeom>
          <a:noFill/>
          <a:ln>
            <a:noFill/>
          </a:ln>
        </p:spPr>
      </p:pic>
      <p:pic>
        <p:nvPicPr>
          <p:cNvPr id="382" name="Google Shape;382;g142fda80fc8_0_20"/>
          <p:cNvPicPr preferRelativeResize="0"/>
          <p:nvPr/>
        </p:nvPicPr>
        <p:blipFill>
          <a:blip r:embed="rId4">
            <a:alphaModFix/>
          </a:blip>
          <a:stretch>
            <a:fillRect/>
          </a:stretch>
        </p:blipFill>
        <p:spPr>
          <a:xfrm>
            <a:off x="3434450" y="2230825"/>
            <a:ext cx="5404750" cy="2552111"/>
          </a:xfrm>
          <a:prstGeom prst="rect">
            <a:avLst/>
          </a:prstGeom>
          <a:noFill/>
          <a:ln>
            <a:noFill/>
          </a:ln>
        </p:spPr>
      </p:pic>
      <p:pic>
        <p:nvPicPr>
          <p:cNvPr id="383" name="Google Shape;383;g142fda80fc8_0_20"/>
          <p:cNvPicPr preferRelativeResize="0"/>
          <p:nvPr/>
        </p:nvPicPr>
        <p:blipFill>
          <a:blip r:embed="rId5">
            <a:alphaModFix/>
          </a:blip>
          <a:stretch>
            <a:fillRect/>
          </a:stretch>
        </p:blipFill>
        <p:spPr>
          <a:xfrm>
            <a:off x="5420325" y="230900"/>
            <a:ext cx="1926024" cy="1926024"/>
          </a:xfrm>
          <a:prstGeom prst="rect">
            <a:avLst/>
          </a:prstGeom>
          <a:noFill/>
          <a:ln>
            <a:noFill/>
          </a:ln>
        </p:spPr>
      </p:pic>
      <p:pic>
        <p:nvPicPr>
          <p:cNvPr id="384" name="Google Shape;384;g142fda80fc8_0_20"/>
          <p:cNvPicPr preferRelativeResize="0"/>
          <p:nvPr/>
        </p:nvPicPr>
        <p:blipFill>
          <a:blip r:embed="rId6">
            <a:alphaModFix/>
          </a:blip>
          <a:stretch>
            <a:fillRect/>
          </a:stretch>
        </p:blipFill>
        <p:spPr>
          <a:xfrm>
            <a:off x="772425" y="3214538"/>
            <a:ext cx="2123641" cy="166458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388" name="Shape 388"/>
        <p:cNvGrpSpPr/>
        <p:nvPr/>
      </p:nvGrpSpPr>
      <p:grpSpPr>
        <a:xfrm>
          <a:off x="0" y="0"/>
          <a:ext cx="0" cy="0"/>
          <a:chOff x="0" y="0"/>
          <a:chExt cx="0" cy="0"/>
        </a:xfrm>
      </p:grpSpPr>
      <p:sp>
        <p:nvSpPr>
          <p:cNvPr id="389" name="Google Shape;389;p5"/>
          <p:cNvSpPr txBox="1"/>
          <p:nvPr>
            <p:ph type="title"/>
          </p:nvPr>
        </p:nvSpPr>
        <p:spPr>
          <a:xfrm>
            <a:off x="3138538" y="1947048"/>
            <a:ext cx="3835800" cy="887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a:t>First project</a:t>
            </a:r>
            <a:endParaRPr/>
          </a:p>
        </p:txBody>
      </p:sp>
      <p:sp>
        <p:nvSpPr>
          <p:cNvPr id="390" name="Google Shape;390;p5"/>
          <p:cNvSpPr txBox="1"/>
          <p:nvPr>
            <p:ph idx="2" type="title"/>
          </p:nvPr>
        </p:nvSpPr>
        <p:spPr>
          <a:xfrm>
            <a:off x="1487763" y="1834950"/>
            <a:ext cx="1406700" cy="1048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01</a:t>
            </a:r>
            <a:endParaRPr/>
          </a:p>
        </p:txBody>
      </p:sp>
      <p:sp>
        <p:nvSpPr>
          <p:cNvPr id="391" name="Google Shape;391;p5"/>
          <p:cNvSpPr/>
          <p:nvPr/>
        </p:nvSpPr>
        <p:spPr>
          <a:xfrm>
            <a:off x="1487763" y="1655700"/>
            <a:ext cx="1406700" cy="1406700"/>
          </a:xfrm>
          <a:prstGeom prst="donut">
            <a:avLst>
              <a:gd fmla="val 1777" name="adj"/>
            </a:avLst>
          </a:prstGeom>
          <a:gradFill>
            <a:gsLst>
              <a:gs pos="0">
                <a:schemeClr val="lt1"/>
              </a:gs>
              <a:gs pos="100000">
                <a:srgbClr val="A3B7B9"/>
              </a:gs>
            </a:gsLst>
            <a:path path="circle">
              <a:fillToRect b="50%" l="50%" r="50%" t="50%"/>
            </a:path>
            <a:tileRect/>
          </a:gradFill>
          <a:ln>
            <a:noFill/>
          </a:ln>
          <a:effectLst>
            <a:outerShdw blurRad="57150" rotWithShape="0" algn="bl" dir="5400000" dist="19050">
              <a:schemeClr val="lt1">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2" name="Google Shape;392;p5"/>
          <p:cNvGrpSpPr/>
          <p:nvPr/>
        </p:nvGrpSpPr>
        <p:grpSpPr>
          <a:xfrm>
            <a:off x="6792477" y="890912"/>
            <a:ext cx="2125030" cy="403039"/>
            <a:chOff x="6787353" y="621971"/>
            <a:chExt cx="2125030" cy="403039"/>
          </a:xfrm>
        </p:grpSpPr>
        <p:sp>
          <p:nvSpPr>
            <p:cNvPr id="393" name="Google Shape;393;p5"/>
            <p:cNvSpPr/>
            <p:nvPr/>
          </p:nvSpPr>
          <p:spPr>
            <a:xfrm rot="10800000">
              <a:off x="6914750" y="684418"/>
              <a:ext cx="199763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5"/>
            <p:cNvSpPr/>
            <p:nvPr/>
          </p:nvSpPr>
          <p:spPr>
            <a:xfrm rot="10800000">
              <a:off x="6787353" y="621971"/>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5"/>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5"/>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5"/>
            <p:cNvSpPr/>
            <p:nvPr/>
          </p:nvSpPr>
          <p:spPr>
            <a:xfrm rot="10800000">
              <a:off x="7833330" y="944251"/>
              <a:ext cx="107905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5"/>
            <p:cNvSpPr/>
            <p:nvPr/>
          </p:nvSpPr>
          <p:spPr>
            <a:xfrm rot="10800000">
              <a:off x="7692540" y="88180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9" name="Google Shape;399;p5"/>
          <p:cNvGrpSpPr/>
          <p:nvPr/>
        </p:nvGrpSpPr>
        <p:grpSpPr>
          <a:xfrm>
            <a:off x="291650" y="4461246"/>
            <a:ext cx="4775677" cy="143201"/>
            <a:chOff x="215450" y="4461246"/>
            <a:chExt cx="4775677" cy="143201"/>
          </a:xfrm>
        </p:grpSpPr>
        <p:sp>
          <p:nvSpPr>
            <p:cNvPr id="400" name="Google Shape;400;p5"/>
            <p:cNvSpPr/>
            <p:nvPr/>
          </p:nvSpPr>
          <p:spPr>
            <a:xfrm>
              <a:off x="215450" y="4523706"/>
              <a:ext cx="4626789" cy="18288"/>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5"/>
            <p:cNvSpPr/>
            <p:nvPr/>
          </p:nvSpPr>
          <p:spPr>
            <a:xfrm>
              <a:off x="4842256" y="4461246"/>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2" name="Google Shape;402;p5"/>
          <p:cNvSpPr txBox="1"/>
          <p:nvPr>
            <p:ph idx="12" type="sldNum"/>
          </p:nvPr>
        </p:nvSpPr>
        <p:spPr>
          <a:xfrm>
            <a:off x="7875300" y="4438415"/>
            <a:ext cx="548700" cy="170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600"/>
              <a:buNone/>
            </a:pPr>
            <a:r>
              <a:rPr lang="en"/>
              <a:t>00</a:t>
            </a:r>
            <a:fld id="{00000000-1234-1234-1234-123412341234}" type="slidenum">
              <a:rPr lang="en"/>
              <a:t>‹#›</a:t>
            </a:fld>
            <a:endParaRPr/>
          </a:p>
        </p:txBody>
      </p:sp>
      <p:grpSp>
        <p:nvGrpSpPr>
          <p:cNvPr id="403" name="Google Shape;403;p5"/>
          <p:cNvGrpSpPr/>
          <p:nvPr/>
        </p:nvGrpSpPr>
        <p:grpSpPr>
          <a:xfrm>
            <a:off x="215450" y="4308846"/>
            <a:ext cx="4318477" cy="143201"/>
            <a:chOff x="596450" y="4461246"/>
            <a:chExt cx="4318477" cy="143201"/>
          </a:xfrm>
        </p:grpSpPr>
        <p:sp>
          <p:nvSpPr>
            <p:cNvPr id="404" name="Google Shape;404;p5"/>
            <p:cNvSpPr/>
            <p:nvPr/>
          </p:nvSpPr>
          <p:spPr>
            <a:xfrm>
              <a:off x="596450" y="4523706"/>
              <a:ext cx="4169739" cy="18288"/>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5"/>
            <p:cNvSpPr/>
            <p:nvPr/>
          </p:nvSpPr>
          <p:spPr>
            <a:xfrm>
              <a:off x="4766056" y="4461246"/>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6" name="Google Shape;406;p5"/>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5"/>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5"/>
          <p:cNvSpPr/>
          <p:nvPr/>
        </p:nvSpPr>
        <p:spPr>
          <a:xfrm>
            <a:off x="6544825" y="4438425"/>
            <a:ext cx="1071300" cy="170400"/>
          </a:xfrm>
          <a:prstGeom prst="roundRect">
            <a:avLst>
              <a:gd fmla="val 50000" name="adj"/>
            </a:avLst>
          </a:prstGeom>
          <a:noFill/>
          <a:ln cap="flat" cmpd="sng" w="19050">
            <a:solidFill>
              <a:schemeClr val="accent2"/>
            </a:solidFill>
            <a:prstDash val="solid"/>
            <a:round/>
            <a:headEnd len="sm" w="sm" type="none"/>
            <a:tailEnd len="sm" w="sm" type="none"/>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C1C1C"/>
            </a:gs>
            <a:gs pos="100000">
              <a:srgbClr val="426B6A"/>
            </a:gs>
          </a:gsLst>
          <a:lin ang="0" scaled="0"/>
        </a:gradFill>
      </p:bgPr>
    </p:bg>
    <p:spTree>
      <p:nvGrpSpPr>
        <p:cNvPr id="412" name="Shape 412"/>
        <p:cNvGrpSpPr/>
        <p:nvPr/>
      </p:nvGrpSpPr>
      <p:grpSpPr>
        <a:xfrm>
          <a:off x="0" y="0"/>
          <a:ext cx="0" cy="0"/>
          <a:chOff x="0" y="0"/>
          <a:chExt cx="0" cy="0"/>
        </a:xfrm>
      </p:grpSpPr>
      <p:pic>
        <p:nvPicPr>
          <p:cNvPr id="413" name="Google Shape;413;p6"/>
          <p:cNvPicPr preferRelativeResize="0"/>
          <p:nvPr/>
        </p:nvPicPr>
        <p:blipFill rotWithShape="1">
          <a:blip r:embed="rId3">
            <a:alphaModFix/>
          </a:blip>
          <a:srcRect b="12812" l="0" r="0" t="24530"/>
          <a:stretch/>
        </p:blipFill>
        <p:spPr>
          <a:xfrm>
            <a:off x="6451200" y="396150"/>
            <a:ext cx="2256900" cy="2121900"/>
          </a:xfrm>
          <a:prstGeom prst="snip2DiagRect">
            <a:avLst>
              <a:gd fmla="val 17622" name="adj1"/>
              <a:gd fmla="val 16667" name="adj2"/>
            </a:avLst>
          </a:prstGeom>
          <a:noFill/>
          <a:ln cap="flat" cmpd="sng" w="19050">
            <a:solidFill>
              <a:schemeClr val="lt1"/>
            </a:solidFill>
            <a:prstDash val="solid"/>
            <a:round/>
            <a:headEnd len="sm" w="sm" type="none"/>
            <a:tailEnd len="sm" w="sm" type="none"/>
          </a:ln>
          <a:effectLst>
            <a:outerShdw blurRad="57150" rotWithShape="0" algn="bl" dir="5400000" dist="19050">
              <a:schemeClr val="lt1">
                <a:alpha val="49803"/>
              </a:schemeClr>
            </a:outerShdw>
          </a:effectLst>
        </p:spPr>
      </p:pic>
      <p:sp>
        <p:nvSpPr>
          <p:cNvPr id="414" name="Google Shape;414;p6"/>
          <p:cNvSpPr txBox="1"/>
          <p:nvPr>
            <p:ph idx="1" type="body"/>
          </p:nvPr>
        </p:nvSpPr>
        <p:spPr>
          <a:xfrm>
            <a:off x="1053050" y="1406900"/>
            <a:ext cx="4302900" cy="2518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273D40"/>
              </a:buClr>
              <a:buSzPts val="600"/>
              <a:buFont typeface="Arial"/>
              <a:buNone/>
            </a:pPr>
            <a:r>
              <a:rPr lang="en"/>
              <a:t>For our very first program we will make simple hello world program.</a:t>
            </a:r>
            <a:endParaRPr>
              <a:solidFill>
                <a:schemeClr val="lt1"/>
              </a:solidFill>
            </a:endParaRPr>
          </a:p>
          <a:p>
            <a:pPr indent="-215900" lvl="0" marL="241300" rtl="0" algn="l">
              <a:lnSpc>
                <a:spcPct val="100000"/>
              </a:lnSpc>
              <a:spcBef>
                <a:spcPts val="0"/>
              </a:spcBef>
              <a:spcAft>
                <a:spcPts val="0"/>
              </a:spcAft>
              <a:buClr>
                <a:schemeClr val="lt1"/>
              </a:buClr>
              <a:buSzPts val="1400"/>
              <a:buChar char="●"/>
            </a:pPr>
            <a:r>
              <a:rPr lang="en"/>
              <a:t>Very</a:t>
            </a:r>
            <a:r>
              <a:rPr lang="en">
                <a:solidFill>
                  <a:schemeClr val="lt1"/>
                </a:solidFill>
              </a:rPr>
              <a:t> simple </a:t>
            </a:r>
            <a:endParaRPr>
              <a:solidFill>
                <a:schemeClr val="lt1"/>
              </a:solidFill>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                     After writing your code </a:t>
            </a:r>
            <a:endParaRPr/>
          </a:p>
          <a:p>
            <a:pPr indent="0" lvl="0" marL="0" rtl="0" algn="l">
              <a:lnSpc>
                <a:spcPct val="100000"/>
              </a:lnSpc>
              <a:spcBef>
                <a:spcPts val="0"/>
              </a:spcBef>
              <a:spcAft>
                <a:spcPts val="0"/>
              </a:spcAft>
              <a:buNone/>
            </a:pPr>
            <a:r>
              <a:rPr lang="en"/>
              <a:t>                     Let’s run it!</a:t>
            </a:r>
            <a:endParaRPr/>
          </a:p>
          <a:p>
            <a:pPr indent="0" lvl="0" marL="0" rtl="0" algn="l">
              <a:lnSpc>
                <a:spcPct val="100000"/>
              </a:lnSpc>
              <a:spcBef>
                <a:spcPts val="0"/>
              </a:spcBef>
              <a:spcAft>
                <a:spcPts val="0"/>
              </a:spcAft>
              <a:buClr>
                <a:srgbClr val="273D40"/>
              </a:buClr>
              <a:buSzPts val="600"/>
              <a:buFont typeface="Arial"/>
              <a:buNone/>
            </a:pPr>
            <a:r>
              <a:t/>
            </a:r>
            <a:endParaRPr>
              <a:solidFill>
                <a:schemeClr val="lt1"/>
              </a:solidFill>
            </a:endParaRPr>
          </a:p>
        </p:txBody>
      </p:sp>
      <p:sp>
        <p:nvSpPr>
          <p:cNvPr id="415" name="Google Shape;415;p6"/>
          <p:cNvSpPr txBox="1"/>
          <p:nvPr>
            <p:ph type="title"/>
          </p:nvPr>
        </p:nvSpPr>
        <p:spPr>
          <a:xfrm>
            <a:off x="720000" y="539998"/>
            <a:ext cx="7704000" cy="432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t>Hello World!</a:t>
            </a:r>
            <a:endParaRPr/>
          </a:p>
        </p:txBody>
      </p:sp>
      <p:grpSp>
        <p:nvGrpSpPr>
          <p:cNvPr id="416" name="Google Shape;416;p6"/>
          <p:cNvGrpSpPr/>
          <p:nvPr/>
        </p:nvGrpSpPr>
        <p:grpSpPr>
          <a:xfrm flipH="1">
            <a:off x="243548" y="3925412"/>
            <a:ext cx="2125030" cy="403039"/>
            <a:chOff x="6787353" y="621971"/>
            <a:chExt cx="2125030" cy="403039"/>
          </a:xfrm>
        </p:grpSpPr>
        <p:sp>
          <p:nvSpPr>
            <p:cNvPr id="417" name="Google Shape;417;p6"/>
            <p:cNvSpPr/>
            <p:nvPr/>
          </p:nvSpPr>
          <p:spPr>
            <a:xfrm rot="10800000">
              <a:off x="6914750" y="684418"/>
              <a:ext cx="199763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6"/>
            <p:cNvSpPr/>
            <p:nvPr/>
          </p:nvSpPr>
          <p:spPr>
            <a:xfrm rot="10800000">
              <a:off x="6787353" y="621971"/>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6"/>
            <p:cNvSpPr/>
            <p:nvPr/>
          </p:nvSpPr>
          <p:spPr>
            <a:xfrm rot="10800000">
              <a:off x="7376281" y="816106"/>
              <a:ext cx="153610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6"/>
            <p:cNvSpPr/>
            <p:nvPr/>
          </p:nvSpPr>
          <p:spPr>
            <a:xfrm rot="10800000">
              <a:off x="7239530" y="75365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6"/>
            <p:cNvSpPr/>
            <p:nvPr/>
          </p:nvSpPr>
          <p:spPr>
            <a:xfrm rot="10800000">
              <a:off x="7833330" y="944251"/>
              <a:ext cx="1079052" cy="18300"/>
            </a:xfrm>
            <a:custGeom>
              <a:rect b="b" l="l" r="r" t="t"/>
              <a:pathLst>
                <a:path extrusionOk="0" h="516" w="112022">
                  <a:moveTo>
                    <a:pt x="0" y="1"/>
                  </a:moveTo>
                  <a:lnTo>
                    <a:pt x="0" y="516"/>
                  </a:lnTo>
                  <a:lnTo>
                    <a:pt x="112022" y="516"/>
                  </a:lnTo>
                  <a:lnTo>
                    <a:pt x="112022" y="1"/>
                  </a:ln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6"/>
            <p:cNvSpPr/>
            <p:nvPr/>
          </p:nvSpPr>
          <p:spPr>
            <a:xfrm rot="10800000">
              <a:off x="7692540" y="881809"/>
              <a:ext cx="148871" cy="143201"/>
            </a:xfrm>
            <a:custGeom>
              <a:rect b="b" l="l" r="r" t="t"/>
              <a:pathLst>
                <a:path extrusionOk="0" h="3460" w="3597">
                  <a:moveTo>
                    <a:pt x="1867" y="514"/>
                  </a:moveTo>
                  <a:cubicBezTo>
                    <a:pt x="2538" y="516"/>
                    <a:pt x="3082" y="1060"/>
                    <a:pt x="3082" y="1730"/>
                  </a:cubicBezTo>
                  <a:cubicBezTo>
                    <a:pt x="3082" y="2222"/>
                    <a:pt x="2787" y="2666"/>
                    <a:pt x="2332" y="2853"/>
                  </a:cubicBezTo>
                  <a:cubicBezTo>
                    <a:pt x="2182" y="2916"/>
                    <a:pt x="2024" y="2946"/>
                    <a:pt x="1867" y="2946"/>
                  </a:cubicBezTo>
                  <a:cubicBezTo>
                    <a:pt x="1550" y="2946"/>
                    <a:pt x="1239" y="2823"/>
                    <a:pt x="1007" y="2591"/>
                  </a:cubicBezTo>
                  <a:cubicBezTo>
                    <a:pt x="658" y="2242"/>
                    <a:pt x="555" y="1720"/>
                    <a:pt x="742" y="1265"/>
                  </a:cubicBezTo>
                  <a:cubicBezTo>
                    <a:pt x="932" y="811"/>
                    <a:pt x="1376" y="514"/>
                    <a:pt x="1867" y="514"/>
                  </a:cubicBezTo>
                  <a:close/>
                  <a:moveTo>
                    <a:pt x="1867" y="0"/>
                  </a:moveTo>
                  <a:cubicBezTo>
                    <a:pt x="1416" y="0"/>
                    <a:pt x="974" y="175"/>
                    <a:pt x="642" y="507"/>
                  </a:cubicBezTo>
                  <a:cubicBezTo>
                    <a:pt x="149" y="1002"/>
                    <a:pt x="0" y="1746"/>
                    <a:pt x="268" y="2392"/>
                  </a:cubicBezTo>
                  <a:cubicBezTo>
                    <a:pt x="537" y="3039"/>
                    <a:pt x="1166" y="3460"/>
                    <a:pt x="1867" y="3460"/>
                  </a:cubicBezTo>
                  <a:cubicBezTo>
                    <a:pt x="2821" y="3460"/>
                    <a:pt x="3595" y="2685"/>
                    <a:pt x="3597" y="1730"/>
                  </a:cubicBezTo>
                  <a:cubicBezTo>
                    <a:pt x="3597" y="1031"/>
                    <a:pt x="3175" y="400"/>
                    <a:pt x="2529" y="131"/>
                  </a:cubicBezTo>
                  <a:cubicBezTo>
                    <a:pt x="2315" y="43"/>
                    <a:pt x="2090" y="0"/>
                    <a:pt x="1867" y="0"/>
                  </a:cubicBezTo>
                  <a:close/>
                </a:path>
              </a:pathLst>
            </a:custGeom>
            <a:gradFill>
              <a:gsLst>
                <a:gs pos="0">
                  <a:schemeClr val="lt1"/>
                </a:gs>
                <a:gs pos="100000">
                  <a:srgbClr val="A3B7B9"/>
                </a:gs>
              </a:gsLst>
              <a:path path="circle">
                <a:fillToRect b="50%" l="50%" r="50%" t="50%"/>
              </a:path>
              <a:tileRect/>
            </a:gradFill>
            <a:ln>
              <a:noFill/>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3" name="Google Shape;423;p6"/>
          <p:cNvSpPr/>
          <p:nvPr/>
        </p:nvSpPr>
        <p:spPr>
          <a:xfrm>
            <a:off x="796200" y="432438"/>
            <a:ext cx="215100" cy="215100"/>
          </a:xfrm>
          <a:prstGeom prst="ellipse">
            <a:avLst/>
          </a:prstGeom>
          <a:gradFill>
            <a:gsLst>
              <a:gs pos="0">
                <a:schemeClr val="lt1"/>
              </a:gs>
              <a:gs pos="100000">
                <a:srgbClr val="FF0000"/>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6"/>
          <p:cNvSpPr/>
          <p:nvPr/>
        </p:nvSpPr>
        <p:spPr>
          <a:xfrm>
            <a:off x="1126825" y="432438"/>
            <a:ext cx="215100" cy="215100"/>
          </a:xfrm>
          <a:prstGeom prst="ellipse">
            <a:avLst/>
          </a:prstGeom>
          <a:gradFill>
            <a:gsLst>
              <a:gs pos="0">
                <a:schemeClr val="lt1"/>
              </a:gs>
              <a:gs pos="100000">
                <a:schemeClr val="lt2"/>
              </a:gs>
            </a:gsLst>
            <a:path path="circle">
              <a:fillToRect b="50%" l="50%" r="50%" t="50%"/>
            </a:path>
            <a:tileRect/>
          </a:gradFill>
          <a:ln>
            <a:noFill/>
          </a:ln>
          <a:effectLst>
            <a:outerShdw blurRad="57150"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6"/>
          <p:cNvSpPr/>
          <p:nvPr/>
        </p:nvSpPr>
        <p:spPr>
          <a:xfrm>
            <a:off x="6544825" y="4438425"/>
            <a:ext cx="1071300" cy="170400"/>
          </a:xfrm>
          <a:prstGeom prst="roundRect">
            <a:avLst>
              <a:gd fmla="val 50000" name="adj"/>
            </a:avLst>
          </a:prstGeom>
          <a:noFill/>
          <a:ln cap="flat" cmpd="sng" w="19050">
            <a:solidFill>
              <a:schemeClr val="accent2"/>
            </a:solidFill>
            <a:prstDash val="solid"/>
            <a:round/>
            <a:headEnd len="sm" w="sm" type="none"/>
            <a:tailEnd len="sm" w="sm" type="none"/>
          </a:ln>
          <a:effectLst>
            <a:outerShdw blurRad="57150" rotWithShape="0" algn="bl" dir="5400000" dist="19050">
              <a:schemeClr val="accent2">
                <a:alpha val="49803"/>
              </a:scheme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26" name="Google Shape;426;p6"/>
          <p:cNvPicPr preferRelativeResize="0"/>
          <p:nvPr/>
        </p:nvPicPr>
        <p:blipFill>
          <a:blip r:embed="rId4">
            <a:alphaModFix/>
          </a:blip>
          <a:stretch>
            <a:fillRect/>
          </a:stretch>
        </p:blipFill>
        <p:spPr>
          <a:xfrm>
            <a:off x="1181100" y="2157526"/>
            <a:ext cx="2381250" cy="428625"/>
          </a:xfrm>
          <a:prstGeom prst="rect">
            <a:avLst/>
          </a:prstGeom>
          <a:noFill/>
          <a:ln>
            <a:noFill/>
          </a:ln>
        </p:spPr>
      </p:pic>
      <p:pic>
        <p:nvPicPr>
          <p:cNvPr id="427" name="Google Shape;427;p6"/>
          <p:cNvPicPr preferRelativeResize="0"/>
          <p:nvPr/>
        </p:nvPicPr>
        <p:blipFill>
          <a:blip r:embed="rId5">
            <a:alphaModFix/>
          </a:blip>
          <a:stretch>
            <a:fillRect/>
          </a:stretch>
        </p:blipFill>
        <p:spPr>
          <a:xfrm>
            <a:off x="3525425" y="2311476"/>
            <a:ext cx="1066800" cy="333375"/>
          </a:xfrm>
          <a:prstGeom prst="rect">
            <a:avLst/>
          </a:prstGeom>
          <a:noFill/>
          <a:ln>
            <a:noFill/>
          </a:ln>
        </p:spPr>
      </p:pic>
      <p:pic>
        <p:nvPicPr>
          <p:cNvPr id="428" name="Google Shape;428;p6"/>
          <p:cNvPicPr preferRelativeResize="0"/>
          <p:nvPr/>
        </p:nvPicPr>
        <p:blipFill>
          <a:blip r:embed="rId6">
            <a:alphaModFix/>
          </a:blip>
          <a:stretch>
            <a:fillRect/>
          </a:stretch>
        </p:blipFill>
        <p:spPr>
          <a:xfrm>
            <a:off x="1230075" y="2644851"/>
            <a:ext cx="990126" cy="510249"/>
          </a:xfrm>
          <a:prstGeom prst="rect">
            <a:avLst/>
          </a:prstGeom>
          <a:noFill/>
          <a:ln>
            <a:noFill/>
          </a:ln>
        </p:spPr>
      </p:pic>
      <p:pic>
        <p:nvPicPr>
          <p:cNvPr id="429" name="Google Shape;429;p6"/>
          <p:cNvPicPr preferRelativeResize="0"/>
          <p:nvPr/>
        </p:nvPicPr>
        <p:blipFill>
          <a:blip r:embed="rId7">
            <a:alphaModFix/>
          </a:blip>
          <a:stretch>
            <a:fillRect/>
          </a:stretch>
        </p:blipFill>
        <p:spPr>
          <a:xfrm>
            <a:off x="6597525" y="2684125"/>
            <a:ext cx="1826474" cy="18264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g142fda80fc8_0_45"/>
          <p:cNvSpPr txBox="1"/>
          <p:nvPr>
            <p:ph idx="1" type="body"/>
          </p:nvPr>
        </p:nvSpPr>
        <p:spPr>
          <a:xfrm>
            <a:off x="1053050" y="1406900"/>
            <a:ext cx="4302900" cy="251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g142fda80fc8_0_45"/>
          <p:cNvSpPr txBox="1"/>
          <p:nvPr>
            <p:ph type="title"/>
          </p:nvPr>
        </p:nvSpPr>
        <p:spPr>
          <a:xfrm>
            <a:off x="720000" y="539998"/>
            <a:ext cx="7704000" cy="43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436" name="Google Shape;436;g142fda80fc8_0_45"/>
          <p:cNvPicPr preferRelativeResize="0"/>
          <p:nvPr/>
        </p:nvPicPr>
        <p:blipFill>
          <a:blip r:embed="rId3">
            <a:alphaModFix/>
          </a:blip>
          <a:stretch>
            <a:fillRect/>
          </a:stretch>
        </p:blipFill>
        <p:spPr>
          <a:xfrm>
            <a:off x="510050" y="312165"/>
            <a:ext cx="8025727" cy="45191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Engineering Major for College: Computer Engineering by Slidesgo">
  <a:themeElements>
    <a:clrScheme name="Simple Light">
      <a:dk1>
        <a:srgbClr val="1C1C1C"/>
      </a:dk1>
      <a:lt1>
        <a:srgbClr val="F3F3F3"/>
      </a:lt1>
      <a:dk2>
        <a:srgbClr val="426B6A"/>
      </a:dk2>
      <a:lt2>
        <a:srgbClr val="00FF00"/>
      </a:lt2>
      <a:accent1>
        <a:srgbClr val="F81616"/>
      </a:accent1>
      <a:accent2>
        <a:srgbClr val="A3B7B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